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2"/>
  </p:notesMasterIdLst>
  <p:sldIdLst>
    <p:sldId id="256" r:id="rId2"/>
    <p:sldId id="259" r:id="rId3"/>
    <p:sldId id="264" r:id="rId4"/>
    <p:sldId id="257" r:id="rId5"/>
    <p:sldId id="258" r:id="rId6"/>
    <p:sldId id="260" r:id="rId7"/>
    <p:sldId id="261" r:id="rId8"/>
    <p:sldId id="262" r:id="rId9"/>
    <p:sldId id="263"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9">
          <p15:clr>
            <a:srgbClr val="A4A3A4"/>
          </p15:clr>
        </p15:guide>
        <p15:guide id="2" pos="4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4" autoAdjust="0"/>
  </p:normalViewPr>
  <p:slideViewPr>
    <p:cSldViewPr snapToGrid="0" snapToObjects="1">
      <p:cViewPr varScale="1">
        <p:scale>
          <a:sx n="76" d="100"/>
          <a:sy n="76" d="100"/>
        </p:scale>
        <p:origin x="1014" y="90"/>
      </p:cViewPr>
      <p:guideLst>
        <p:guide orient="horz" pos="859"/>
        <p:guide pos="4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78402-5397-491B-A301-34B97A36E2CD}" type="doc">
      <dgm:prSet loTypeId="urn:microsoft.com/office/officeart/2005/8/layout/cycle3" loCatId="cycle" qsTypeId="urn:microsoft.com/office/officeart/2005/8/quickstyle/simple2" qsCatId="simple" csTypeId="urn:microsoft.com/office/officeart/2005/8/colors/colorful4" csCatId="colorful" phldr="1"/>
      <dgm:spPr/>
      <dgm:t>
        <a:bodyPr/>
        <a:lstStyle/>
        <a:p>
          <a:endParaRPr lang="en-US"/>
        </a:p>
      </dgm:t>
    </dgm:pt>
    <dgm:pt modelId="{B5C0A07F-0F23-495F-8976-86F85C5F83DA}">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dgm:spPr>
      <dgm:t>
        <a:bodyPr/>
        <a:lstStyle/>
        <a:p>
          <a:r>
            <a:rPr lang="en-US" sz="2400" dirty="0" smtClean="0"/>
            <a:t>Define</a:t>
          </a:r>
          <a:endParaRPr lang="en-US" sz="2400" dirty="0"/>
        </a:p>
      </dgm:t>
    </dgm:pt>
    <dgm:pt modelId="{9AAD0E3F-CE35-4122-8DEF-BAF17186B0B9}" type="parTrans" cxnId="{2628A07F-8E13-49A8-AA59-5BB8102E818F}">
      <dgm:prSet/>
      <dgm:spPr/>
      <dgm:t>
        <a:bodyPr/>
        <a:lstStyle/>
        <a:p>
          <a:endParaRPr lang="en-US"/>
        </a:p>
      </dgm:t>
    </dgm:pt>
    <dgm:pt modelId="{579ADAA5-BDB7-4C3A-A36A-1F7DDA66C0B4}" type="sibTrans" cxnId="{2628A07F-8E13-49A8-AA59-5BB8102E818F}">
      <dgm:prSet/>
      <dgm:spPr/>
      <dgm:t>
        <a:bodyPr/>
        <a:lstStyle/>
        <a:p>
          <a:endParaRPr lang="en-US"/>
        </a:p>
      </dgm:t>
    </dgm:pt>
    <dgm:pt modelId="{593484D4-A056-43E5-935E-A63ABD6C8B3B}">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t>Brainstorm</a:t>
          </a:r>
          <a:endParaRPr lang="en-US" sz="1800" dirty="0"/>
        </a:p>
      </dgm:t>
    </dgm:pt>
    <dgm:pt modelId="{F01794A8-F0D5-4C00-8A0A-2AB091F552B4}" type="parTrans" cxnId="{8B8E667B-E827-4E91-A177-468CC4C6AFE5}">
      <dgm:prSet/>
      <dgm:spPr/>
      <dgm:t>
        <a:bodyPr/>
        <a:lstStyle/>
        <a:p>
          <a:endParaRPr lang="en-US"/>
        </a:p>
      </dgm:t>
    </dgm:pt>
    <dgm:pt modelId="{D3F677A1-57FD-43ED-A71A-ABCA52649140}" type="sibTrans" cxnId="{8B8E667B-E827-4E91-A177-468CC4C6AFE5}">
      <dgm:prSet/>
      <dgm:spPr/>
      <dgm:t>
        <a:bodyPr/>
        <a:lstStyle/>
        <a:p>
          <a:endParaRPr lang="en-US"/>
        </a:p>
      </dgm:t>
    </dgm:pt>
    <dgm:pt modelId="{672466F0-4975-41C4-B565-89BA33B4E17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Select</a:t>
          </a:r>
          <a:endParaRPr lang="en-US" sz="2000" dirty="0"/>
        </a:p>
      </dgm:t>
    </dgm:pt>
    <dgm:pt modelId="{05EC1D64-0876-4757-BB68-B4E1D1522E46}" type="parTrans" cxnId="{A88DCF2E-5321-4BD9-ADB0-973A7866C495}">
      <dgm:prSet/>
      <dgm:spPr/>
      <dgm:t>
        <a:bodyPr/>
        <a:lstStyle/>
        <a:p>
          <a:endParaRPr lang="en-US"/>
        </a:p>
      </dgm:t>
    </dgm:pt>
    <dgm:pt modelId="{330E9A81-FA5E-4EE0-98E5-47BECFBE8E07}" type="sibTrans" cxnId="{A88DCF2E-5321-4BD9-ADB0-973A7866C495}">
      <dgm:prSet/>
      <dgm:spPr/>
      <dgm:t>
        <a:bodyPr/>
        <a:lstStyle/>
        <a:p>
          <a:endParaRPr lang="en-US"/>
        </a:p>
      </dgm:t>
    </dgm:pt>
    <dgm:pt modelId="{BA372A73-FED6-4FD2-9C9A-90DB4F82B3BD}">
      <dgm:prSet phldrT="[Text]" custT="1">
        <dgm:style>
          <a:lnRef idx="1">
            <a:schemeClr val="dk1"/>
          </a:lnRef>
          <a:fillRef idx="2">
            <a:schemeClr val="dk1"/>
          </a:fillRef>
          <a:effectRef idx="1">
            <a:schemeClr val="dk1"/>
          </a:effectRef>
          <a:fontRef idx="minor">
            <a:schemeClr val="dk1"/>
          </a:fontRef>
        </dgm:style>
      </dgm:prSet>
      <dgm:spPr>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dgm:spPr>
      <dgm:t>
        <a:bodyPr/>
        <a:lstStyle/>
        <a:p>
          <a:pPr>
            <a:lnSpc>
              <a:spcPct val="100000"/>
            </a:lnSpc>
          </a:pPr>
          <a:r>
            <a:rPr lang="en-US" sz="1800" dirty="0" smtClean="0">
              <a:solidFill>
                <a:schemeClr val="tx1"/>
              </a:solidFill>
            </a:rPr>
            <a:t>Prototype</a:t>
          </a:r>
        </a:p>
      </dgm:t>
    </dgm:pt>
    <dgm:pt modelId="{03A8B1EC-400A-4E1F-AD0E-BF65275D1CD0}" type="parTrans" cxnId="{3BE625A0-3B17-403E-959E-FD801518F5A1}">
      <dgm:prSet/>
      <dgm:spPr/>
      <dgm:t>
        <a:bodyPr/>
        <a:lstStyle/>
        <a:p>
          <a:endParaRPr lang="en-US"/>
        </a:p>
      </dgm:t>
    </dgm:pt>
    <dgm:pt modelId="{9221A20C-AAE8-4409-8401-9E9BE1650E7D}" type="sibTrans" cxnId="{3BE625A0-3B17-403E-959E-FD801518F5A1}">
      <dgm:prSet/>
      <dgm:spPr/>
      <dgm:t>
        <a:bodyPr/>
        <a:lstStyle/>
        <a:p>
          <a:endParaRPr lang="en-US"/>
        </a:p>
      </dgm:t>
    </dgm:pt>
    <dgm:pt modelId="{5ABF2DC0-7CD5-4A97-873F-C49E2B18220A}">
      <dgm:prSet phldrT="[Text]" custT="1">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sz="2400" dirty="0" smtClean="0"/>
            <a:t>Test</a:t>
          </a:r>
          <a:endParaRPr lang="en-US" sz="2400" dirty="0"/>
        </a:p>
      </dgm:t>
    </dgm:pt>
    <dgm:pt modelId="{85D242B9-D072-4950-83B0-49A92106B02E}" type="parTrans" cxnId="{F9EABFFB-ED49-454E-BB81-391FD1B42471}">
      <dgm:prSet/>
      <dgm:spPr/>
      <dgm:t>
        <a:bodyPr/>
        <a:lstStyle/>
        <a:p>
          <a:endParaRPr lang="en-US"/>
        </a:p>
      </dgm:t>
    </dgm:pt>
    <dgm:pt modelId="{D9BD270B-7FDE-43B4-A17D-61203BA9A725}" type="sibTrans" cxnId="{F9EABFFB-ED49-454E-BB81-391FD1B42471}">
      <dgm:prSet/>
      <dgm:spPr/>
      <dgm:t>
        <a:bodyPr/>
        <a:lstStyle/>
        <a:p>
          <a:endParaRPr lang="en-US"/>
        </a:p>
      </dgm:t>
    </dgm:pt>
    <dgm:pt modelId="{9BB04299-C1C4-48BB-BBB8-9696156EF66A}">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t>Iterate</a:t>
          </a:r>
          <a:endParaRPr lang="en-US" sz="1800" dirty="0"/>
        </a:p>
      </dgm:t>
    </dgm:pt>
    <dgm:pt modelId="{85136FE4-D1B3-41B3-B035-918D32AA7FFF}" type="parTrans" cxnId="{25D9AF79-0704-467A-9607-977A328DAFBE}">
      <dgm:prSet/>
      <dgm:spPr/>
      <dgm:t>
        <a:bodyPr/>
        <a:lstStyle/>
        <a:p>
          <a:endParaRPr lang="en-US"/>
        </a:p>
      </dgm:t>
    </dgm:pt>
    <dgm:pt modelId="{2EF131D1-EEFB-462C-8098-F4821DA308F4}" type="sibTrans" cxnId="{25D9AF79-0704-467A-9607-977A328DAFBE}">
      <dgm:prSet/>
      <dgm:spPr/>
      <dgm:t>
        <a:bodyPr/>
        <a:lstStyle/>
        <a:p>
          <a:endParaRPr lang="en-US"/>
        </a:p>
      </dgm:t>
    </dgm:pt>
    <dgm:pt modelId="{BBCD8CE7-F9EE-4F8A-B96A-1BC97967B6A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Communicate</a:t>
          </a:r>
          <a:endParaRPr lang="en-US" dirty="0"/>
        </a:p>
      </dgm:t>
    </dgm:pt>
    <dgm:pt modelId="{142AF6A0-0527-4B48-839D-B69847F5CA44}" type="parTrans" cxnId="{47ADE9A0-BE14-4099-83C4-5D5AEDFF644A}">
      <dgm:prSet/>
      <dgm:spPr/>
      <dgm:t>
        <a:bodyPr/>
        <a:lstStyle/>
        <a:p>
          <a:endParaRPr lang="en-US"/>
        </a:p>
      </dgm:t>
    </dgm:pt>
    <dgm:pt modelId="{F743FAFE-50ED-45BC-9FD6-A39509F22258}" type="sibTrans" cxnId="{47ADE9A0-BE14-4099-83C4-5D5AEDFF644A}">
      <dgm:prSet/>
      <dgm:spPr/>
      <dgm:t>
        <a:bodyPr/>
        <a:lstStyle/>
        <a:p>
          <a:endParaRPr lang="en-US"/>
        </a:p>
      </dgm:t>
    </dgm:pt>
    <dgm:pt modelId="{C5D03C85-617D-4296-B7C8-71D99D78660C}">
      <dgm:prSet phldrT="[Text]">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dirty="0" smtClean="0"/>
            <a:t>Identify</a:t>
          </a:r>
          <a:endParaRPr lang="en-US" dirty="0"/>
        </a:p>
      </dgm:t>
    </dgm:pt>
    <dgm:pt modelId="{0050FBC8-EEB0-4AB1-BBA7-4DFC03EB9201}" type="parTrans" cxnId="{408DBA81-2516-4E9B-ABF9-CEC30C9666A0}">
      <dgm:prSet/>
      <dgm:spPr/>
      <dgm:t>
        <a:bodyPr/>
        <a:lstStyle/>
        <a:p>
          <a:endParaRPr lang="en-US"/>
        </a:p>
      </dgm:t>
    </dgm:pt>
    <dgm:pt modelId="{7FBEBAAC-94D6-48D0-8ADA-6DFE666282D0}" type="sibTrans" cxnId="{408DBA81-2516-4E9B-ABF9-CEC30C9666A0}">
      <dgm:prSet/>
      <dgm:spPr/>
      <dgm:t>
        <a:bodyPr/>
        <a:lstStyle/>
        <a:p>
          <a:endParaRPr lang="en-US"/>
        </a:p>
      </dgm:t>
    </dgm:pt>
    <dgm:pt modelId="{5507F5C0-B3FE-4054-9810-3633313144B6}" type="pres">
      <dgm:prSet presAssocID="{6F478402-5397-491B-A301-34B97A36E2CD}" presName="Name0" presStyleCnt="0">
        <dgm:presLayoutVars>
          <dgm:dir/>
          <dgm:resizeHandles val="exact"/>
        </dgm:presLayoutVars>
      </dgm:prSet>
      <dgm:spPr/>
      <dgm:t>
        <a:bodyPr/>
        <a:lstStyle/>
        <a:p>
          <a:endParaRPr lang="en-US"/>
        </a:p>
      </dgm:t>
    </dgm:pt>
    <dgm:pt modelId="{D7694A8A-AB3E-4F45-97D8-92EE42F18AA7}" type="pres">
      <dgm:prSet presAssocID="{6F478402-5397-491B-A301-34B97A36E2CD}" presName="cycle" presStyleCnt="0"/>
      <dgm:spPr/>
    </dgm:pt>
    <dgm:pt modelId="{1A1D18A0-490C-4A2D-9FF8-D3504E164A42}" type="pres">
      <dgm:prSet presAssocID="{B5C0A07F-0F23-495F-8976-86F85C5F83DA}" presName="nodeFirstNode" presStyleLbl="node1" presStyleIdx="0" presStyleCnt="8" custScaleX="132983" custRadScaleRad="100079" custRadScaleInc="-2447">
        <dgm:presLayoutVars>
          <dgm:bulletEnabled val="1"/>
        </dgm:presLayoutVars>
      </dgm:prSet>
      <dgm:spPr/>
      <dgm:t>
        <a:bodyPr/>
        <a:lstStyle/>
        <a:p>
          <a:endParaRPr lang="en-US"/>
        </a:p>
      </dgm:t>
    </dgm:pt>
    <dgm:pt modelId="{498C03A1-6A89-462F-A70D-D7ECA347CAEB}" type="pres">
      <dgm:prSet presAssocID="{579ADAA5-BDB7-4C3A-A36A-1F7DDA66C0B4}" presName="sibTransFirstNode" presStyleLbl="bgShp" presStyleIdx="0" presStyleCnt="1" custScaleX="150093"/>
      <dgm:spPr/>
      <dgm:t>
        <a:bodyPr/>
        <a:lstStyle/>
        <a:p>
          <a:endParaRPr lang="en-US"/>
        </a:p>
      </dgm:t>
    </dgm:pt>
    <dgm:pt modelId="{294776DC-3E2A-4D1B-B7C1-1A46B5BC2054}" type="pres">
      <dgm:prSet presAssocID="{C5D03C85-617D-4296-B7C8-71D99D78660C}" presName="nodeFollowingNodes" presStyleLbl="node1" presStyleIdx="1" presStyleCnt="8" custScaleX="113099" custRadScaleRad="153649" custRadScaleInc="40851">
        <dgm:presLayoutVars>
          <dgm:bulletEnabled val="1"/>
        </dgm:presLayoutVars>
      </dgm:prSet>
      <dgm:spPr/>
      <dgm:t>
        <a:bodyPr/>
        <a:lstStyle/>
        <a:p>
          <a:endParaRPr lang="en-US"/>
        </a:p>
      </dgm:t>
    </dgm:pt>
    <dgm:pt modelId="{D929838C-6C36-4FF7-9A70-2CD850ACFD6D}" type="pres">
      <dgm:prSet presAssocID="{BBCD8CE7-F9EE-4F8A-B96A-1BC97967B6A8}" presName="nodeFollowingNodes" presStyleLbl="node1" presStyleIdx="2" presStyleCnt="8" custScaleX="179855" custRadScaleRad="160497" custRadScaleInc="-378263">
        <dgm:presLayoutVars>
          <dgm:bulletEnabled val="1"/>
        </dgm:presLayoutVars>
      </dgm:prSet>
      <dgm:spPr/>
      <dgm:t>
        <a:bodyPr/>
        <a:lstStyle/>
        <a:p>
          <a:endParaRPr lang="en-US"/>
        </a:p>
      </dgm:t>
    </dgm:pt>
    <dgm:pt modelId="{D74DE7A9-CE61-4B79-8E04-C134B8897945}" type="pres">
      <dgm:prSet presAssocID="{593484D4-A056-43E5-935E-A63ABD6C8B3B}" presName="nodeFollowingNodes" presStyleLbl="node1" presStyleIdx="3" presStyleCnt="8" custScaleX="144284" custRadScaleRad="163736" custRadScaleInc="-118021">
        <dgm:presLayoutVars>
          <dgm:bulletEnabled val="1"/>
        </dgm:presLayoutVars>
      </dgm:prSet>
      <dgm:spPr/>
      <dgm:t>
        <a:bodyPr/>
        <a:lstStyle/>
        <a:p>
          <a:endParaRPr lang="en-US"/>
        </a:p>
      </dgm:t>
    </dgm:pt>
    <dgm:pt modelId="{DCE97D4E-6373-4DF7-8B2E-852C3A616D6F}" type="pres">
      <dgm:prSet presAssocID="{672466F0-4975-41C4-B565-89BA33B4E17D}" presName="nodeFollowingNodes" presStyleLbl="node1" presStyleIdx="4" presStyleCnt="8" custRadScaleRad="142939" custRadScaleInc="-148664">
        <dgm:presLayoutVars>
          <dgm:bulletEnabled val="1"/>
        </dgm:presLayoutVars>
      </dgm:prSet>
      <dgm:spPr/>
      <dgm:t>
        <a:bodyPr/>
        <a:lstStyle/>
        <a:p>
          <a:endParaRPr lang="en-US"/>
        </a:p>
      </dgm:t>
    </dgm:pt>
    <dgm:pt modelId="{3BBEAE9F-AC14-4BA9-ABBF-805A8B33927C}" type="pres">
      <dgm:prSet presAssocID="{BA372A73-FED6-4FD2-9C9A-90DB4F82B3BD}" presName="nodeFollowingNodes" presStyleLbl="node1" presStyleIdx="5" presStyleCnt="8" custScaleX="133815" custRadScaleRad="100122" custRadScaleInc="-107672">
        <dgm:presLayoutVars>
          <dgm:bulletEnabled val="1"/>
        </dgm:presLayoutVars>
      </dgm:prSet>
      <dgm:spPr/>
      <dgm:t>
        <a:bodyPr/>
        <a:lstStyle/>
        <a:p>
          <a:endParaRPr lang="en-US"/>
        </a:p>
      </dgm:t>
    </dgm:pt>
    <dgm:pt modelId="{D5FA046A-2E30-46CA-B34F-B7A40F93C8CF}" type="pres">
      <dgm:prSet presAssocID="{5ABF2DC0-7CD5-4A97-873F-C49E2B18220A}" presName="nodeFollowingNodes" presStyleLbl="node1" presStyleIdx="6" presStyleCnt="8" custRadScaleRad="153550" custRadScaleInc="-77292">
        <dgm:presLayoutVars>
          <dgm:bulletEnabled val="1"/>
        </dgm:presLayoutVars>
      </dgm:prSet>
      <dgm:spPr/>
      <dgm:t>
        <a:bodyPr/>
        <a:lstStyle/>
        <a:p>
          <a:endParaRPr lang="en-US"/>
        </a:p>
      </dgm:t>
    </dgm:pt>
    <dgm:pt modelId="{CE0BEF73-1D89-4315-AB0D-62C56A4A49E4}" type="pres">
      <dgm:prSet presAssocID="{9BB04299-C1C4-48BB-BBB8-9696156EF66A}" presName="nodeFollowingNodes" presStyleLbl="node1" presStyleIdx="7" presStyleCnt="8" custScaleX="119165" custRadScaleRad="187668" custRadScaleInc="-108542">
        <dgm:presLayoutVars>
          <dgm:bulletEnabled val="1"/>
        </dgm:presLayoutVars>
      </dgm:prSet>
      <dgm:spPr/>
      <dgm:t>
        <a:bodyPr/>
        <a:lstStyle/>
        <a:p>
          <a:endParaRPr lang="en-US"/>
        </a:p>
      </dgm:t>
    </dgm:pt>
  </dgm:ptLst>
  <dgm:cxnLst>
    <dgm:cxn modelId="{CA1472DE-F9A1-4954-A15E-E51EA45B8834}" type="presOf" srcId="{C5D03C85-617D-4296-B7C8-71D99D78660C}" destId="{294776DC-3E2A-4D1B-B7C1-1A46B5BC2054}" srcOrd="0" destOrd="0" presId="urn:microsoft.com/office/officeart/2005/8/layout/cycle3"/>
    <dgm:cxn modelId="{2628A07F-8E13-49A8-AA59-5BB8102E818F}" srcId="{6F478402-5397-491B-A301-34B97A36E2CD}" destId="{B5C0A07F-0F23-495F-8976-86F85C5F83DA}" srcOrd="0" destOrd="0" parTransId="{9AAD0E3F-CE35-4122-8DEF-BAF17186B0B9}" sibTransId="{579ADAA5-BDB7-4C3A-A36A-1F7DDA66C0B4}"/>
    <dgm:cxn modelId="{A94B2615-BED6-4F82-8DEE-31BC2816DF6C}" type="presOf" srcId="{B5C0A07F-0F23-495F-8976-86F85C5F83DA}" destId="{1A1D18A0-490C-4A2D-9FF8-D3504E164A42}" srcOrd="0" destOrd="0" presId="urn:microsoft.com/office/officeart/2005/8/layout/cycle3"/>
    <dgm:cxn modelId="{5D60E792-B106-476D-986F-DA23590716A6}" type="presOf" srcId="{579ADAA5-BDB7-4C3A-A36A-1F7DDA66C0B4}" destId="{498C03A1-6A89-462F-A70D-D7ECA347CAEB}" srcOrd="0" destOrd="0" presId="urn:microsoft.com/office/officeart/2005/8/layout/cycle3"/>
    <dgm:cxn modelId="{21DE52C5-92A7-4B06-BAA8-0D80307AD075}" type="presOf" srcId="{672466F0-4975-41C4-B565-89BA33B4E17D}" destId="{DCE97D4E-6373-4DF7-8B2E-852C3A616D6F}" srcOrd="0" destOrd="0" presId="urn:microsoft.com/office/officeart/2005/8/layout/cycle3"/>
    <dgm:cxn modelId="{A88DCF2E-5321-4BD9-ADB0-973A7866C495}" srcId="{6F478402-5397-491B-A301-34B97A36E2CD}" destId="{672466F0-4975-41C4-B565-89BA33B4E17D}" srcOrd="4" destOrd="0" parTransId="{05EC1D64-0876-4757-BB68-B4E1D1522E46}" sibTransId="{330E9A81-FA5E-4EE0-98E5-47BECFBE8E07}"/>
    <dgm:cxn modelId="{F9EABFFB-ED49-454E-BB81-391FD1B42471}" srcId="{6F478402-5397-491B-A301-34B97A36E2CD}" destId="{5ABF2DC0-7CD5-4A97-873F-C49E2B18220A}" srcOrd="6" destOrd="0" parTransId="{85D242B9-D072-4950-83B0-49A92106B02E}" sibTransId="{D9BD270B-7FDE-43B4-A17D-61203BA9A725}"/>
    <dgm:cxn modelId="{3BE625A0-3B17-403E-959E-FD801518F5A1}" srcId="{6F478402-5397-491B-A301-34B97A36E2CD}" destId="{BA372A73-FED6-4FD2-9C9A-90DB4F82B3BD}" srcOrd="5" destOrd="0" parTransId="{03A8B1EC-400A-4E1F-AD0E-BF65275D1CD0}" sibTransId="{9221A20C-AAE8-4409-8401-9E9BE1650E7D}"/>
    <dgm:cxn modelId="{9733D0BF-7A3A-450A-AF93-3DD323BC9286}" type="presOf" srcId="{BBCD8CE7-F9EE-4F8A-B96A-1BC97967B6A8}" destId="{D929838C-6C36-4FF7-9A70-2CD850ACFD6D}" srcOrd="0" destOrd="0" presId="urn:microsoft.com/office/officeart/2005/8/layout/cycle3"/>
    <dgm:cxn modelId="{8B8E667B-E827-4E91-A177-468CC4C6AFE5}" srcId="{6F478402-5397-491B-A301-34B97A36E2CD}" destId="{593484D4-A056-43E5-935E-A63ABD6C8B3B}" srcOrd="3" destOrd="0" parTransId="{F01794A8-F0D5-4C00-8A0A-2AB091F552B4}" sibTransId="{D3F677A1-57FD-43ED-A71A-ABCA52649140}"/>
    <dgm:cxn modelId="{408DBA81-2516-4E9B-ABF9-CEC30C9666A0}" srcId="{6F478402-5397-491B-A301-34B97A36E2CD}" destId="{C5D03C85-617D-4296-B7C8-71D99D78660C}" srcOrd="1" destOrd="0" parTransId="{0050FBC8-EEB0-4AB1-BBA7-4DFC03EB9201}" sibTransId="{7FBEBAAC-94D6-48D0-8ADA-6DFE666282D0}"/>
    <dgm:cxn modelId="{BC7C480F-9FD1-4128-BFBD-81F35242A410}" type="presOf" srcId="{6F478402-5397-491B-A301-34B97A36E2CD}" destId="{5507F5C0-B3FE-4054-9810-3633313144B6}" srcOrd="0" destOrd="0" presId="urn:microsoft.com/office/officeart/2005/8/layout/cycle3"/>
    <dgm:cxn modelId="{34F1269D-C560-4089-92D7-4150DB7FBA18}" type="presOf" srcId="{593484D4-A056-43E5-935E-A63ABD6C8B3B}" destId="{D74DE7A9-CE61-4B79-8E04-C134B8897945}" srcOrd="0" destOrd="0" presId="urn:microsoft.com/office/officeart/2005/8/layout/cycle3"/>
    <dgm:cxn modelId="{47ADE9A0-BE14-4099-83C4-5D5AEDFF644A}" srcId="{6F478402-5397-491B-A301-34B97A36E2CD}" destId="{BBCD8CE7-F9EE-4F8A-B96A-1BC97967B6A8}" srcOrd="2" destOrd="0" parTransId="{142AF6A0-0527-4B48-839D-B69847F5CA44}" sibTransId="{F743FAFE-50ED-45BC-9FD6-A39509F22258}"/>
    <dgm:cxn modelId="{E17F681D-2CCF-4B99-B58A-0334A26A3FA9}" type="presOf" srcId="{9BB04299-C1C4-48BB-BBB8-9696156EF66A}" destId="{CE0BEF73-1D89-4315-AB0D-62C56A4A49E4}" srcOrd="0" destOrd="0" presId="urn:microsoft.com/office/officeart/2005/8/layout/cycle3"/>
    <dgm:cxn modelId="{76C3A25F-C5B2-4D27-9557-188723B2BD34}" type="presOf" srcId="{BA372A73-FED6-4FD2-9C9A-90DB4F82B3BD}" destId="{3BBEAE9F-AC14-4BA9-ABBF-805A8B33927C}" srcOrd="0" destOrd="0" presId="urn:microsoft.com/office/officeart/2005/8/layout/cycle3"/>
    <dgm:cxn modelId="{2CBC9CD0-3619-4A40-A952-157CCC24556D}" type="presOf" srcId="{5ABF2DC0-7CD5-4A97-873F-C49E2B18220A}" destId="{D5FA046A-2E30-46CA-B34F-B7A40F93C8CF}" srcOrd="0" destOrd="0" presId="urn:microsoft.com/office/officeart/2005/8/layout/cycle3"/>
    <dgm:cxn modelId="{25D9AF79-0704-467A-9607-977A328DAFBE}" srcId="{6F478402-5397-491B-A301-34B97A36E2CD}" destId="{9BB04299-C1C4-48BB-BBB8-9696156EF66A}" srcOrd="7" destOrd="0" parTransId="{85136FE4-D1B3-41B3-B035-918D32AA7FFF}" sibTransId="{2EF131D1-EEFB-462C-8098-F4821DA308F4}"/>
    <dgm:cxn modelId="{8AD158CC-82EB-4A7F-9B00-D56B826EFEAA}" type="presParOf" srcId="{5507F5C0-B3FE-4054-9810-3633313144B6}" destId="{D7694A8A-AB3E-4F45-97D8-92EE42F18AA7}" srcOrd="0" destOrd="0" presId="urn:microsoft.com/office/officeart/2005/8/layout/cycle3"/>
    <dgm:cxn modelId="{BF0F7938-C052-4274-9A4F-CFFD7053B759}" type="presParOf" srcId="{D7694A8A-AB3E-4F45-97D8-92EE42F18AA7}" destId="{1A1D18A0-490C-4A2D-9FF8-D3504E164A42}" srcOrd="0" destOrd="0" presId="urn:microsoft.com/office/officeart/2005/8/layout/cycle3"/>
    <dgm:cxn modelId="{99F26C4F-D8B2-4793-A114-143F4327F001}" type="presParOf" srcId="{D7694A8A-AB3E-4F45-97D8-92EE42F18AA7}" destId="{498C03A1-6A89-462F-A70D-D7ECA347CAEB}" srcOrd="1" destOrd="0" presId="urn:microsoft.com/office/officeart/2005/8/layout/cycle3"/>
    <dgm:cxn modelId="{712E5FBC-2527-4A4A-8054-4DF23041F0D4}" type="presParOf" srcId="{D7694A8A-AB3E-4F45-97D8-92EE42F18AA7}" destId="{294776DC-3E2A-4D1B-B7C1-1A46B5BC2054}" srcOrd="2" destOrd="0" presId="urn:microsoft.com/office/officeart/2005/8/layout/cycle3"/>
    <dgm:cxn modelId="{2A31E1D2-5E98-4390-8B35-7FE38D8DCAF2}" type="presParOf" srcId="{D7694A8A-AB3E-4F45-97D8-92EE42F18AA7}" destId="{D929838C-6C36-4FF7-9A70-2CD850ACFD6D}" srcOrd="3" destOrd="0" presId="urn:microsoft.com/office/officeart/2005/8/layout/cycle3"/>
    <dgm:cxn modelId="{DF91F8E3-E753-431A-ABE5-00955B93B815}" type="presParOf" srcId="{D7694A8A-AB3E-4F45-97D8-92EE42F18AA7}" destId="{D74DE7A9-CE61-4B79-8E04-C134B8897945}" srcOrd="4" destOrd="0" presId="urn:microsoft.com/office/officeart/2005/8/layout/cycle3"/>
    <dgm:cxn modelId="{957A1C7F-8E12-4A90-982E-6750A6D5CF38}" type="presParOf" srcId="{D7694A8A-AB3E-4F45-97D8-92EE42F18AA7}" destId="{DCE97D4E-6373-4DF7-8B2E-852C3A616D6F}" srcOrd="5" destOrd="0" presId="urn:microsoft.com/office/officeart/2005/8/layout/cycle3"/>
    <dgm:cxn modelId="{77644029-B52B-4A55-A950-D42B4C68140B}" type="presParOf" srcId="{D7694A8A-AB3E-4F45-97D8-92EE42F18AA7}" destId="{3BBEAE9F-AC14-4BA9-ABBF-805A8B33927C}" srcOrd="6" destOrd="0" presId="urn:microsoft.com/office/officeart/2005/8/layout/cycle3"/>
    <dgm:cxn modelId="{74FF9238-142B-47A6-A362-5506088A00C5}" type="presParOf" srcId="{D7694A8A-AB3E-4F45-97D8-92EE42F18AA7}" destId="{D5FA046A-2E30-46CA-B34F-B7A40F93C8CF}" srcOrd="7" destOrd="0" presId="urn:microsoft.com/office/officeart/2005/8/layout/cycle3"/>
    <dgm:cxn modelId="{AE51277D-1014-41D9-96CB-F7B223E4BBAA}" type="presParOf" srcId="{D7694A8A-AB3E-4F45-97D8-92EE42F18AA7}" destId="{CE0BEF73-1D89-4315-AB0D-62C56A4A49E4}" srcOrd="8"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F478402-5397-491B-A301-34B97A36E2CD}"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6A2CC445-2567-49AA-93D9-181B6D4E3853}">
      <dgm:prSet phldrT="[Text]">
        <dgm:style>
          <a:lnRef idx="1">
            <a:schemeClr val="dk1"/>
          </a:lnRef>
          <a:fillRef idx="2">
            <a:schemeClr val="dk1"/>
          </a:fillRef>
          <a:effectRef idx="1">
            <a:schemeClr val="dk1"/>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dgm:spPr>
      <dgm:t>
        <a:bodyPr/>
        <a:lstStyle/>
        <a:p>
          <a:r>
            <a:rPr lang="en-US" dirty="0" smtClean="0"/>
            <a:t>Define</a:t>
          </a:r>
          <a:endParaRPr lang="en-US" dirty="0"/>
        </a:p>
      </dgm:t>
    </dgm:pt>
    <dgm:pt modelId="{3348CBDE-4A77-4A18-8268-40FCCCCF9030}" type="parTrans" cxnId="{FA9F1FF8-73A7-4EBB-B864-ECEE4ACFD2A6}">
      <dgm:prSet/>
      <dgm:spPr/>
      <dgm:t>
        <a:bodyPr/>
        <a:lstStyle/>
        <a:p>
          <a:endParaRPr lang="en-US"/>
        </a:p>
      </dgm:t>
    </dgm:pt>
    <dgm:pt modelId="{BA39603A-9505-47D2-A1E7-6E00164D5DAE}" type="sibTrans" cxnId="{FA9F1FF8-73A7-4EBB-B864-ECEE4ACFD2A6}">
      <dgm:prSet custScaleX="150093"/>
      <dgm:spPr/>
      <dgm:t>
        <a:bodyPr/>
        <a:lstStyle/>
        <a:p>
          <a:endParaRPr lang="en-US"/>
        </a:p>
      </dgm:t>
    </dgm:pt>
    <dgm:pt modelId="{FB6C8657-F509-4DA6-9A82-3048ACFC8483}">
      <dgm:prSet phldrT="[Text]">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dirty="0" smtClean="0"/>
            <a:t>Identify</a:t>
          </a:r>
          <a:endParaRPr lang="en-US" dirty="0"/>
        </a:p>
      </dgm:t>
    </dgm:pt>
    <dgm:pt modelId="{B61A917A-33C3-4EB7-86B6-B9323D1CEB9C}" type="parTrans" cxnId="{7225E88B-D16F-4CD2-8354-1F50125983D2}">
      <dgm:prSet/>
      <dgm:spPr/>
      <dgm:t>
        <a:bodyPr/>
        <a:lstStyle/>
        <a:p>
          <a:endParaRPr lang="en-US"/>
        </a:p>
      </dgm:t>
    </dgm:pt>
    <dgm:pt modelId="{19AD78AB-8717-4A42-A1E3-DE64D92FDDD0}" type="sibTrans" cxnId="{7225E88B-D16F-4CD2-8354-1F50125983D2}">
      <dgm:prSet/>
      <dgm:spPr/>
      <dgm:t>
        <a:bodyPr/>
        <a:lstStyle/>
        <a:p>
          <a:endParaRPr lang="en-US"/>
        </a:p>
      </dgm:t>
    </dgm:pt>
    <dgm:pt modelId="{CA13FB83-DCB5-45E0-BCF9-7E9F4274E6DE}">
      <dgm:prSet phldrT="[Text]">
        <dgm:style>
          <a:lnRef idx="1">
            <a:schemeClr val="accent2"/>
          </a:lnRef>
          <a:fillRef idx="2">
            <a:schemeClr val="accent2"/>
          </a:fillRef>
          <a:effectRef idx="1">
            <a:schemeClr val="accent2"/>
          </a:effectRef>
          <a:fontRef idx="minor">
            <a:schemeClr val="dk1"/>
          </a:fontRef>
        </dgm:style>
      </dgm:prSet>
      <dgm:spPr>
        <a:ln/>
      </dgm:spPr>
      <dgm:t>
        <a:bodyPr/>
        <a:lstStyle/>
        <a:p>
          <a:r>
            <a:rPr lang="en-US" dirty="0" smtClean="0"/>
            <a:t>Brainstorm</a:t>
          </a:r>
          <a:endParaRPr lang="en-US" dirty="0"/>
        </a:p>
      </dgm:t>
    </dgm:pt>
    <dgm:pt modelId="{1A3ECF94-46B6-4E01-B7CA-C2FE8CE4D176}" type="parTrans" cxnId="{287FF17B-A1F6-4C3C-BEEE-8147DDCE4126}">
      <dgm:prSet/>
      <dgm:spPr/>
      <dgm:t>
        <a:bodyPr/>
        <a:lstStyle/>
        <a:p>
          <a:endParaRPr lang="en-US"/>
        </a:p>
      </dgm:t>
    </dgm:pt>
    <dgm:pt modelId="{9B23BE36-671B-4DDC-B629-0A76DF6968FE}" type="sibTrans" cxnId="{287FF17B-A1F6-4C3C-BEEE-8147DDCE4126}">
      <dgm:prSet/>
      <dgm:spPr/>
      <dgm:t>
        <a:bodyPr/>
        <a:lstStyle/>
        <a:p>
          <a:endParaRPr lang="en-US"/>
        </a:p>
      </dgm:t>
    </dgm:pt>
    <dgm:pt modelId="{A12ABBC2-5E31-459A-B3D9-C69E216395A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Select</a:t>
          </a:r>
          <a:endParaRPr lang="en-US" dirty="0"/>
        </a:p>
      </dgm:t>
    </dgm:pt>
    <dgm:pt modelId="{0365B2D8-F83F-4AE8-9008-0AE721F578FE}" type="parTrans" cxnId="{5FE3167A-B18A-4FC8-9033-DECF90499A33}">
      <dgm:prSet/>
      <dgm:spPr/>
      <dgm:t>
        <a:bodyPr/>
        <a:lstStyle/>
        <a:p>
          <a:endParaRPr lang="en-US"/>
        </a:p>
      </dgm:t>
    </dgm:pt>
    <dgm:pt modelId="{3D2433FF-B2C7-4DC7-9C0E-F75837D5612E}" type="sibTrans" cxnId="{5FE3167A-B18A-4FC8-9033-DECF90499A33}">
      <dgm:prSet/>
      <dgm:spPr/>
      <dgm:t>
        <a:bodyPr/>
        <a:lstStyle/>
        <a:p>
          <a:endParaRPr lang="en-US"/>
        </a:p>
      </dgm:t>
    </dgm:pt>
    <dgm:pt modelId="{EC94CF6C-A9B5-45CA-91B3-3C3379B172E1}">
      <dgm:prSet phldrT="[Text]">
        <dgm:style>
          <a:lnRef idx="1">
            <a:schemeClr val="dk1"/>
          </a:lnRef>
          <a:fillRef idx="2">
            <a:schemeClr val="dk1"/>
          </a:fillRef>
          <a:effectRef idx="1">
            <a:schemeClr val="dk1"/>
          </a:effectRef>
          <a:fontRef idx="minor">
            <a:schemeClr val="dk1"/>
          </a:fontRef>
        </dgm:style>
      </dgm:prSet>
      <dgm:spPr>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dgm:spPr>
      <dgm:t>
        <a:bodyPr/>
        <a:lstStyle/>
        <a:p>
          <a:r>
            <a:rPr lang="en-US" dirty="0" smtClean="0">
              <a:solidFill>
                <a:schemeClr val="tx1"/>
              </a:solidFill>
            </a:rPr>
            <a:t>Prototype</a:t>
          </a:r>
        </a:p>
      </dgm:t>
    </dgm:pt>
    <dgm:pt modelId="{6661968C-E0A1-41B8-B869-9E5FBD323082}" type="parTrans" cxnId="{2F230548-E528-4CFC-A634-DDDDE99607E6}">
      <dgm:prSet/>
      <dgm:spPr/>
      <dgm:t>
        <a:bodyPr/>
        <a:lstStyle/>
        <a:p>
          <a:endParaRPr lang="en-US"/>
        </a:p>
      </dgm:t>
    </dgm:pt>
    <dgm:pt modelId="{07BDE816-AA12-48E6-9F3E-7DEDEE9973FB}" type="sibTrans" cxnId="{2F230548-E528-4CFC-A634-DDDDE99607E6}">
      <dgm:prSet/>
      <dgm:spPr/>
      <dgm:t>
        <a:bodyPr/>
        <a:lstStyle/>
        <a:p>
          <a:endParaRPr lang="en-US"/>
        </a:p>
      </dgm:t>
    </dgm:pt>
    <dgm:pt modelId="{B2B269BC-D96D-461E-88FF-6F57C29B2492}">
      <dgm:prSet phldrT="[Text]">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dirty="0" smtClean="0"/>
            <a:t>Test</a:t>
          </a:r>
          <a:endParaRPr lang="en-US" dirty="0"/>
        </a:p>
      </dgm:t>
    </dgm:pt>
    <dgm:pt modelId="{136D34FC-FD29-418C-B5E4-2324054CDFC0}" type="parTrans" cxnId="{30FD5FF2-5969-434D-9131-D5BA3A57281A}">
      <dgm:prSet/>
      <dgm:spPr/>
      <dgm:t>
        <a:bodyPr/>
        <a:lstStyle/>
        <a:p>
          <a:endParaRPr lang="en-US"/>
        </a:p>
      </dgm:t>
    </dgm:pt>
    <dgm:pt modelId="{055D55D1-4C87-4B16-9F73-0D1CFE454C90}" type="sibTrans" cxnId="{30FD5FF2-5969-434D-9131-D5BA3A57281A}">
      <dgm:prSet/>
      <dgm:spPr/>
      <dgm:t>
        <a:bodyPr/>
        <a:lstStyle/>
        <a:p>
          <a:endParaRPr lang="en-US"/>
        </a:p>
      </dgm:t>
    </dgm:pt>
    <dgm:pt modelId="{F14A0EBE-1342-4CA3-8E2B-38CA0100D404}">
      <dgm:prSet phldrT="[Text]">
        <dgm:style>
          <a:lnRef idx="1">
            <a:schemeClr val="accent2"/>
          </a:lnRef>
          <a:fillRef idx="2">
            <a:schemeClr val="accent2"/>
          </a:fillRef>
          <a:effectRef idx="1">
            <a:schemeClr val="accent2"/>
          </a:effectRef>
          <a:fontRef idx="minor">
            <a:schemeClr val="dk1"/>
          </a:fontRef>
        </dgm:style>
      </dgm:prSet>
      <dgm:spPr>
        <a:ln/>
      </dgm:spPr>
      <dgm:t>
        <a:bodyPr/>
        <a:lstStyle/>
        <a:p>
          <a:r>
            <a:rPr lang="en-US" dirty="0" smtClean="0"/>
            <a:t>Iterate</a:t>
          </a:r>
          <a:endParaRPr lang="en-US" dirty="0"/>
        </a:p>
      </dgm:t>
    </dgm:pt>
    <dgm:pt modelId="{C6B1F4ED-6375-45EF-A807-B780230BD41B}" type="parTrans" cxnId="{582DEDB4-D902-4C1F-AE54-38AD2D9C95B6}">
      <dgm:prSet/>
      <dgm:spPr/>
      <dgm:t>
        <a:bodyPr/>
        <a:lstStyle/>
        <a:p>
          <a:endParaRPr lang="en-US"/>
        </a:p>
      </dgm:t>
    </dgm:pt>
    <dgm:pt modelId="{9CDAB1FB-4D68-408F-98F2-1C2B5D1A9255}" type="sibTrans" cxnId="{582DEDB4-D902-4C1F-AE54-38AD2D9C95B6}">
      <dgm:prSet/>
      <dgm:spPr/>
      <dgm:t>
        <a:bodyPr/>
        <a:lstStyle/>
        <a:p>
          <a:endParaRPr lang="en-US"/>
        </a:p>
      </dgm:t>
    </dgm:pt>
    <dgm:pt modelId="{E1F71835-F497-4A87-96E7-D1C97CA81E8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Communicate</a:t>
          </a:r>
          <a:endParaRPr lang="en-US" dirty="0"/>
        </a:p>
      </dgm:t>
    </dgm:pt>
    <dgm:pt modelId="{9B94D08C-ACB4-4103-AA6C-C1E013841D4F}" type="parTrans" cxnId="{C1451BAF-68D3-4FC8-9727-A7082835F788}">
      <dgm:prSet/>
      <dgm:spPr/>
      <dgm:t>
        <a:bodyPr/>
        <a:lstStyle/>
        <a:p>
          <a:endParaRPr lang="en-US"/>
        </a:p>
      </dgm:t>
    </dgm:pt>
    <dgm:pt modelId="{41735BE7-52FF-4096-A710-45D4299B2ABE}" type="sibTrans" cxnId="{C1451BAF-68D3-4FC8-9727-A7082835F788}">
      <dgm:prSet/>
      <dgm:spPr/>
      <dgm:t>
        <a:bodyPr/>
        <a:lstStyle/>
        <a:p>
          <a:endParaRPr lang="en-US"/>
        </a:p>
      </dgm:t>
    </dgm:pt>
    <dgm:pt modelId="{A6452CA0-3C79-4B86-B823-875310ADDC49}" type="pres">
      <dgm:prSet presAssocID="{6F478402-5397-491B-A301-34B97A36E2CD}" presName="Name0" presStyleCnt="0">
        <dgm:presLayoutVars>
          <dgm:dir/>
          <dgm:animLvl val="lvl"/>
          <dgm:resizeHandles val="exact"/>
        </dgm:presLayoutVars>
      </dgm:prSet>
      <dgm:spPr/>
      <dgm:t>
        <a:bodyPr/>
        <a:lstStyle/>
        <a:p>
          <a:endParaRPr lang="en-US"/>
        </a:p>
      </dgm:t>
    </dgm:pt>
    <dgm:pt modelId="{E2B18436-1FC8-43F6-9472-E4ABF9365ACD}" type="pres">
      <dgm:prSet presAssocID="{6A2CC445-2567-49AA-93D9-181B6D4E3853}" presName="linNode" presStyleCnt="0"/>
      <dgm:spPr/>
    </dgm:pt>
    <dgm:pt modelId="{29FF3D6A-2282-42D3-B385-83F3A2B05F16}" type="pres">
      <dgm:prSet presAssocID="{6A2CC445-2567-49AA-93D9-181B6D4E3853}" presName="parentText" presStyleLbl="node1" presStyleIdx="0" presStyleCnt="8">
        <dgm:presLayoutVars>
          <dgm:chMax val="1"/>
          <dgm:bulletEnabled val="1"/>
        </dgm:presLayoutVars>
      </dgm:prSet>
      <dgm:spPr/>
      <dgm:t>
        <a:bodyPr/>
        <a:lstStyle/>
        <a:p>
          <a:endParaRPr lang="en-US"/>
        </a:p>
      </dgm:t>
    </dgm:pt>
    <dgm:pt modelId="{E9B6C645-AAA7-46BF-B8EE-37F5CA5847CD}" type="pres">
      <dgm:prSet presAssocID="{BA39603A-9505-47D2-A1E7-6E00164D5DAE}" presName="sp" presStyleCnt="0"/>
      <dgm:spPr/>
    </dgm:pt>
    <dgm:pt modelId="{157BE6F2-222A-49A3-98DF-1B11A9C34DBF}" type="pres">
      <dgm:prSet presAssocID="{FB6C8657-F509-4DA6-9A82-3048ACFC8483}" presName="linNode" presStyleCnt="0"/>
      <dgm:spPr/>
    </dgm:pt>
    <dgm:pt modelId="{9DFDC6FA-AA05-4409-A733-2B678AED19E8}" type="pres">
      <dgm:prSet presAssocID="{FB6C8657-F509-4DA6-9A82-3048ACFC8483}" presName="parentText" presStyleLbl="node1" presStyleIdx="1" presStyleCnt="8">
        <dgm:presLayoutVars>
          <dgm:chMax val="1"/>
          <dgm:bulletEnabled val="1"/>
        </dgm:presLayoutVars>
      </dgm:prSet>
      <dgm:spPr/>
      <dgm:t>
        <a:bodyPr/>
        <a:lstStyle/>
        <a:p>
          <a:endParaRPr lang="en-US"/>
        </a:p>
      </dgm:t>
    </dgm:pt>
    <dgm:pt modelId="{DDCAB891-715B-4555-AAB0-A5FECE1906BD}" type="pres">
      <dgm:prSet presAssocID="{19AD78AB-8717-4A42-A1E3-DE64D92FDDD0}" presName="sp" presStyleCnt="0"/>
      <dgm:spPr/>
    </dgm:pt>
    <dgm:pt modelId="{762B5427-1661-4942-9C20-9219232C269E}" type="pres">
      <dgm:prSet presAssocID="{CA13FB83-DCB5-45E0-BCF9-7E9F4274E6DE}" presName="linNode" presStyleCnt="0"/>
      <dgm:spPr/>
    </dgm:pt>
    <dgm:pt modelId="{3164A0C5-E3F8-4F5F-BB96-38E07EF6EC96}" type="pres">
      <dgm:prSet presAssocID="{CA13FB83-DCB5-45E0-BCF9-7E9F4274E6DE}" presName="parentText" presStyleLbl="node1" presStyleIdx="2" presStyleCnt="8">
        <dgm:presLayoutVars>
          <dgm:chMax val="1"/>
          <dgm:bulletEnabled val="1"/>
        </dgm:presLayoutVars>
      </dgm:prSet>
      <dgm:spPr/>
      <dgm:t>
        <a:bodyPr/>
        <a:lstStyle/>
        <a:p>
          <a:endParaRPr lang="en-US"/>
        </a:p>
      </dgm:t>
    </dgm:pt>
    <dgm:pt modelId="{917939AB-E1A4-4CA9-B253-561EAC33A424}" type="pres">
      <dgm:prSet presAssocID="{9B23BE36-671B-4DDC-B629-0A76DF6968FE}" presName="sp" presStyleCnt="0"/>
      <dgm:spPr/>
    </dgm:pt>
    <dgm:pt modelId="{324B1CB0-37C5-4ADB-9DBC-D1D908C7ABA2}" type="pres">
      <dgm:prSet presAssocID="{A12ABBC2-5E31-459A-B3D9-C69E216395A1}" presName="linNode" presStyleCnt="0"/>
      <dgm:spPr/>
    </dgm:pt>
    <dgm:pt modelId="{86C0FD1D-95DE-41F6-86ED-258B9474A5AA}" type="pres">
      <dgm:prSet presAssocID="{A12ABBC2-5E31-459A-B3D9-C69E216395A1}" presName="parentText" presStyleLbl="node1" presStyleIdx="3" presStyleCnt="8">
        <dgm:presLayoutVars>
          <dgm:chMax val="1"/>
          <dgm:bulletEnabled val="1"/>
        </dgm:presLayoutVars>
      </dgm:prSet>
      <dgm:spPr/>
      <dgm:t>
        <a:bodyPr/>
        <a:lstStyle/>
        <a:p>
          <a:endParaRPr lang="en-US"/>
        </a:p>
      </dgm:t>
    </dgm:pt>
    <dgm:pt modelId="{2841BDED-0029-49A9-915C-F0920C48E698}" type="pres">
      <dgm:prSet presAssocID="{3D2433FF-B2C7-4DC7-9C0E-F75837D5612E}" presName="sp" presStyleCnt="0"/>
      <dgm:spPr/>
    </dgm:pt>
    <dgm:pt modelId="{B0776D68-E3B0-491B-8C65-50DD2EBF119D}" type="pres">
      <dgm:prSet presAssocID="{EC94CF6C-A9B5-45CA-91B3-3C3379B172E1}" presName="linNode" presStyleCnt="0"/>
      <dgm:spPr/>
    </dgm:pt>
    <dgm:pt modelId="{1EDACE52-5603-4309-B809-A3C5507AF901}" type="pres">
      <dgm:prSet presAssocID="{EC94CF6C-A9B5-45CA-91B3-3C3379B172E1}" presName="parentText" presStyleLbl="node1" presStyleIdx="4" presStyleCnt="8">
        <dgm:presLayoutVars>
          <dgm:chMax val="1"/>
          <dgm:bulletEnabled val="1"/>
        </dgm:presLayoutVars>
      </dgm:prSet>
      <dgm:spPr/>
      <dgm:t>
        <a:bodyPr/>
        <a:lstStyle/>
        <a:p>
          <a:endParaRPr lang="en-US"/>
        </a:p>
      </dgm:t>
    </dgm:pt>
    <dgm:pt modelId="{0682A9B6-B0C5-4FA3-B758-D8911802BAEB}" type="pres">
      <dgm:prSet presAssocID="{07BDE816-AA12-48E6-9F3E-7DEDEE9973FB}" presName="sp" presStyleCnt="0"/>
      <dgm:spPr/>
    </dgm:pt>
    <dgm:pt modelId="{9504641D-5346-445F-B5F9-296E06D2970D}" type="pres">
      <dgm:prSet presAssocID="{B2B269BC-D96D-461E-88FF-6F57C29B2492}" presName="linNode" presStyleCnt="0"/>
      <dgm:spPr/>
    </dgm:pt>
    <dgm:pt modelId="{EEF2DA98-B11B-4094-BF3F-906F2A4D866E}" type="pres">
      <dgm:prSet presAssocID="{B2B269BC-D96D-461E-88FF-6F57C29B2492}" presName="parentText" presStyleLbl="node1" presStyleIdx="5" presStyleCnt="8">
        <dgm:presLayoutVars>
          <dgm:chMax val="1"/>
          <dgm:bulletEnabled val="1"/>
        </dgm:presLayoutVars>
      </dgm:prSet>
      <dgm:spPr/>
      <dgm:t>
        <a:bodyPr/>
        <a:lstStyle/>
        <a:p>
          <a:endParaRPr lang="en-US"/>
        </a:p>
      </dgm:t>
    </dgm:pt>
    <dgm:pt modelId="{F76AF0D8-FB46-4E9C-9779-530AABDCEFCC}" type="pres">
      <dgm:prSet presAssocID="{055D55D1-4C87-4B16-9F73-0D1CFE454C90}" presName="sp" presStyleCnt="0"/>
      <dgm:spPr/>
    </dgm:pt>
    <dgm:pt modelId="{C88F0C52-0E0E-4E0B-A636-88A993163109}" type="pres">
      <dgm:prSet presAssocID="{F14A0EBE-1342-4CA3-8E2B-38CA0100D404}" presName="linNode" presStyleCnt="0"/>
      <dgm:spPr/>
    </dgm:pt>
    <dgm:pt modelId="{44BE10D1-8157-415B-B74C-D6538829FA42}" type="pres">
      <dgm:prSet presAssocID="{F14A0EBE-1342-4CA3-8E2B-38CA0100D404}" presName="parentText" presStyleLbl="node1" presStyleIdx="6" presStyleCnt="8">
        <dgm:presLayoutVars>
          <dgm:chMax val="1"/>
          <dgm:bulletEnabled val="1"/>
        </dgm:presLayoutVars>
      </dgm:prSet>
      <dgm:spPr/>
      <dgm:t>
        <a:bodyPr/>
        <a:lstStyle/>
        <a:p>
          <a:endParaRPr lang="en-US"/>
        </a:p>
      </dgm:t>
    </dgm:pt>
    <dgm:pt modelId="{CF6E5A74-9C9B-479E-AA37-C57565A81284}" type="pres">
      <dgm:prSet presAssocID="{9CDAB1FB-4D68-408F-98F2-1C2B5D1A9255}" presName="sp" presStyleCnt="0"/>
      <dgm:spPr/>
    </dgm:pt>
    <dgm:pt modelId="{789624EE-8508-49AC-9520-1E2DC69DAA02}" type="pres">
      <dgm:prSet presAssocID="{E1F71835-F497-4A87-96E7-D1C97CA81E86}" presName="linNode" presStyleCnt="0"/>
      <dgm:spPr/>
    </dgm:pt>
    <dgm:pt modelId="{9D7826F8-BEB7-4BCE-B897-C2459968BD3F}" type="pres">
      <dgm:prSet presAssocID="{E1F71835-F497-4A87-96E7-D1C97CA81E86}" presName="parentText" presStyleLbl="node1" presStyleIdx="7" presStyleCnt="8">
        <dgm:presLayoutVars>
          <dgm:chMax val="1"/>
          <dgm:bulletEnabled val="1"/>
        </dgm:presLayoutVars>
      </dgm:prSet>
      <dgm:spPr/>
      <dgm:t>
        <a:bodyPr/>
        <a:lstStyle/>
        <a:p>
          <a:endParaRPr lang="en-US"/>
        </a:p>
      </dgm:t>
    </dgm:pt>
  </dgm:ptLst>
  <dgm:cxnLst>
    <dgm:cxn modelId="{3CADACB5-14FE-4E65-9C08-3C1E1C56BDF7}" type="presOf" srcId="{6A2CC445-2567-49AA-93D9-181B6D4E3853}" destId="{29FF3D6A-2282-42D3-B385-83F3A2B05F16}" srcOrd="0" destOrd="0" presId="urn:microsoft.com/office/officeart/2005/8/layout/vList5"/>
    <dgm:cxn modelId="{7225E88B-D16F-4CD2-8354-1F50125983D2}" srcId="{6F478402-5397-491B-A301-34B97A36E2CD}" destId="{FB6C8657-F509-4DA6-9A82-3048ACFC8483}" srcOrd="1" destOrd="0" parTransId="{B61A917A-33C3-4EB7-86B6-B9323D1CEB9C}" sibTransId="{19AD78AB-8717-4A42-A1E3-DE64D92FDDD0}"/>
    <dgm:cxn modelId="{FA9F1FF8-73A7-4EBB-B864-ECEE4ACFD2A6}" srcId="{6F478402-5397-491B-A301-34B97A36E2CD}" destId="{6A2CC445-2567-49AA-93D9-181B6D4E3853}" srcOrd="0" destOrd="0" parTransId="{3348CBDE-4A77-4A18-8268-40FCCCCF9030}" sibTransId="{BA39603A-9505-47D2-A1E7-6E00164D5DAE}"/>
    <dgm:cxn modelId="{5FE3167A-B18A-4FC8-9033-DECF90499A33}" srcId="{6F478402-5397-491B-A301-34B97A36E2CD}" destId="{A12ABBC2-5E31-459A-B3D9-C69E216395A1}" srcOrd="3" destOrd="0" parTransId="{0365B2D8-F83F-4AE8-9008-0AE721F578FE}" sibTransId="{3D2433FF-B2C7-4DC7-9C0E-F75837D5612E}"/>
    <dgm:cxn modelId="{EFFEF92B-EA5C-4144-8BEF-DB950A98E4DF}" type="presOf" srcId="{EC94CF6C-A9B5-45CA-91B3-3C3379B172E1}" destId="{1EDACE52-5603-4309-B809-A3C5507AF901}" srcOrd="0" destOrd="0" presId="urn:microsoft.com/office/officeart/2005/8/layout/vList5"/>
    <dgm:cxn modelId="{C1451BAF-68D3-4FC8-9727-A7082835F788}" srcId="{6F478402-5397-491B-A301-34B97A36E2CD}" destId="{E1F71835-F497-4A87-96E7-D1C97CA81E86}" srcOrd="7" destOrd="0" parTransId="{9B94D08C-ACB4-4103-AA6C-C1E013841D4F}" sibTransId="{41735BE7-52FF-4096-A710-45D4299B2ABE}"/>
    <dgm:cxn modelId="{9E3D85A0-9EA3-4DF6-ADB9-01A07BD0B742}" type="presOf" srcId="{A12ABBC2-5E31-459A-B3D9-C69E216395A1}" destId="{86C0FD1D-95DE-41F6-86ED-258B9474A5AA}" srcOrd="0" destOrd="0" presId="urn:microsoft.com/office/officeart/2005/8/layout/vList5"/>
    <dgm:cxn modelId="{B14F955C-6E3C-4FB3-8DAF-1E0B63D50722}" type="presOf" srcId="{B2B269BC-D96D-461E-88FF-6F57C29B2492}" destId="{EEF2DA98-B11B-4094-BF3F-906F2A4D866E}" srcOrd="0" destOrd="0" presId="urn:microsoft.com/office/officeart/2005/8/layout/vList5"/>
    <dgm:cxn modelId="{F464299C-6670-4EB8-A064-E246F3956CD1}" type="presOf" srcId="{6F478402-5397-491B-A301-34B97A36E2CD}" destId="{A6452CA0-3C79-4B86-B823-875310ADDC49}" srcOrd="0" destOrd="0" presId="urn:microsoft.com/office/officeart/2005/8/layout/vList5"/>
    <dgm:cxn modelId="{D8B7DF61-495D-4DFB-ACCD-A8A167804895}" type="presOf" srcId="{CA13FB83-DCB5-45E0-BCF9-7E9F4274E6DE}" destId="{3164A0C5-E3F8-4F5F-BB96-38E07EF6EC96}" srcOrd="0" destOrd="0" presId="urn:microsoft.com/office/officeart/2005/8/layout/vList5"/>
    <dgm:cxn modelId="{85AC3722-B69A-4BCB-90AC-3A9C3B659CBC}" type="presOf" srcId="{E1F71835-F497-4A87-96E7-D1C97CA81E86}" destId="{9D7826F8-BEB7-4BCE-B897-C2459968BD3F}" srcOrd="0" destOrd="0" presId="urn:microsoft.com/office/officeart/2005/8/layout/vList5"/>
    <dgm:cxn modelId="{287FF17B-A1F6-4C3C-BEEE-8147DDCE4126}" srcId="{6F478402-5397-491B-A301-34B97A36E2CD}" destId="{CA13FB83-DCB5-45E0-BCF9-7E9F4274E6DE}" srcOrd="2" destOrd="0" parTransId="{1A3ECF94-46B6-4E01-B7CA-C2FE8CE4D176}" sibTransId="{9B23BE36-671B-4DDC-B629-0A76DF6968FE}"/>
    <dgm:cxn modelId="{30FD5FF2-5969-434D-9131-D5BA3A57281A}" srcId="{6F478402-5397-491B-A301-34B97A36E2CD}" destId="{B2B269BC-D96D-461E-88FF-6F57C29B2492}" srcOrd="5" destOrd="0" parTransId="{136D34FC-FD29-418C-B5E4-2324054CDFC0}" sibTransId="{055D55D1-4C87-4B16-9F73-0D1CFE454C90}"/>
    <dgm:cxn modelId="{582DEDB4-D902-4C1F-AE54-38AD2D9C95B6}" srcId="{6F478402-5397-491B-A301-34B97A36E2CD}" destId="{F14A0EBE-1342-4CA3-8E2B-38CA0100D404}" srcOrd="6" destOrd="0" parTransId="{C6B1F4ED-6375-45EF-A807-B780230BD41B}" sibTransId="{9CDAB1FB-4D68-408F-98F2-1C2B5D1A9255}"/>
    <dgm:cxn modelId="{2F230548-E528-4CFC-A634-DDDDE99607E6}" srcId="{6F478402-5397-491B-A301-34B97A36E2CD}" destId="{EC94CF6C-A9B5-45CA-91B3-3C3379B172E1}" srcOrd="4" destOrd="0" parTransId="{6661968C-E0A1-41B8-B869-9E5FBD323082}" sibTransId="{07BDE816-AA12-48E6-9F3E-7DEDEE9973FB}"/>
    <dgm:cxn modelId="{F3D5C3A8-3161-4255-AF57-6C6EBCEAD876}" type="presOf" srcId="{FB6C8657-F509-4DA6-9A82-3048ACFC8483}" destId="{9DFDC6FA-AA05-4409-A733-2B678AED19E8}" srcOrd="0" destOrd="0" presId="urn:microsoft.com/office/officeart/2005/8/layout/vList5"/>
    <dgm:cxn modelId="{0ECE9E0B-DBF5-462F-AAB1-C8A25CAAF203}" type="presOf" srcId="{F14A0EBE-1342-4CA3-8E2B-38CA0100D404}" destId="{44BE10D1-8157-415B-B74C-D6538829FA42}" srcOrd="0" destOrd="0" presId="urn:microsoft.com/office/officeart/2005/8/layout/vList5"/>
    <dgm:cxn modelId="{9344D466-8FAD-46AF-91F2-32FBAB0F47AD}" type="presParOf" srcId="{A6452CA0-3C79-4B86-B823-875310ADDC49}" destId="{E2B18436-1FC8-43F6-9472-E4ABF9365ACD}" srcOrd="0" destOrd="0" presId="urn:microsoft.com/office/officeart/2005/8/layout/vList5"/>
    <dgm:cxn modelId="{03A1820A-7CAC-4749-8E80-F6640021A288}" type="presParOf" srcId="{E2B18436-1FC8-43F6-9472-E4ABF9365ACD}" destId="{29FF3D6A-2282-42D3-B385-83F3A2B05F16}" srcOrd="0" destOrd="0" presId="urn:microsoft.com/office/officeart/2005/8/layout/vList5"/>
    <dgm:cxn modelId="{A605475B-A8E5-4FBE-9026-65CA69FECC45}" type="presParOf" srcId="{A6452CA0-3C79-4B86-B823-875310ADDC49}" destId="{E9B6C645-AAA7-46BF-B8EE-37F5CA5847CD}" srcOrd="1" destOrd="0" presId="urn:microsoft.com/office/officeart/2005/8/layout/vList5"/>
    <dgm:cxn modelId="{DAF20617-6FF1-44AA-939F-45C6F655A857}" type="presParOf" srcId="{A6452CA0-3C79-4B86-B823-875310ADDC49}" destId="{157BE6F2-222A-49A3-98DF-1B11A9C34DBF}" srcOrd="2" destOrd="0" presId="urn:microsoft.com/office/officeart/2005/8/layout/vList5"/>
    <dgm:cxn modelId="{80B044AE-6E63-4508-8690-99B5B8513AAD}" type="presParOf" srcId="{157BE6F2-222A-49A3-98DF-1B11A9C34DBF}" destId="{9DFDC6FA-AA05-4409-A733-2B678AED19E8}" srcOrd="0" destOrd="0" presId="urn:microsoft.com/office/officeart/2005/8/layout/vList5"/>
    <dgm:cxn modelId="{458D30D3-3035-4114-B20C-9AC9A6312C83}" type="presParOf" srcId="{A6452CA0-3C79-4B86-B823-875310ADDC49}" destId="{DDCAB891-715B-4555-AAB0-A5FECE1906BD}" srcOrd="3" destOrd="0" presId="urn:microsoft.com/office/officeart/2005/8/layout/vList5"/>
    <dgm:cxn modelId="{1A26DE6B-62D7-4CE9-B4B8-8ED2799FBEE3}" type="presParOf" srcId="{A6452CA0-3C79-4B86-B823-875310ADDC49}" destId="{762B5427-1661-4942-9C20-9219232C269E}" srcOrd="4" destOrd="0" presId="urn:microsoft.com/office/officeart/2005/8/layout/vList5"/>
    <dgm:cxn modelId="{06C9ED02-58E6-4ED4-A7D4-6A16423523F1}" type="presParOf" srcId="{762B5427-1661-4942-9C20-9219232C269E}" destId="{3164A0C5-E3F8-4F5F-BB96-38E07EF6EC96}" srcOrd="0" destOrd="0" presId="urn:microsoft.com/office/officeart/2005/8/layout/vList5"/>
    <dgm:cxn modelId="{720C7F1C-8260-4454-B015-E1D9F7812940}" type="presParOf" srcId="{A6452CA0-3C79-4B86-B823-875310ADDC49}" destId="{917939AB-E1A4-4CA9-B253-561EAC33A424}" srcOrd="5" destOrd="0" presId="urn:microsoft.com/office/officeart/2005/8/layout/vList5"/>
    <dgm:cxn modelId="{D320141E-228F-45F5-9F79-43FA4187BF24}" type="presParOf" srcId="{A6452CA0-3C79-4B86-B823-875310ADDC49}" destId="{324B1CB0-37C5-4ADB-9DBC-D1D908C7ABA2}" srcOrd="6" destOrd="0" presId="urn:microsoft.com/office/officeart/2005/8/layout/vList5"/>
    <dgm:cxn modelId="{811D610D-47F6-4268-99C8-361A76EFC6EB}" type="presParOf" srcId="{324B1CB0-37C5-4ADB-9DBC-D1D908C7ABA2}" destId="{86C0FD1D-95DE-41F6-86ED-258B9474A5AA}" srcOrd="0" destOrd="0" presId="urn:microsoft.com/office/officeart/2005/8/layout/vList5"/>
    <dgm:cxn modelId="{430BFB28-EB03-4A8C-87B1-4170FDACA37A}" type="presParOf" srcId="{A6452CA0-3C79-4B86-B823-875310ADDC49}" destId="{2841BDED-0029-49A9-915C-F0920C48E698}" srcOrd="7" destOrd="0" presId="urn:microsoft.com/office/officeart/2005/8/layout/vList5"/>
    <dgm:cxn modelId="{630D2457-A74D-4010-9C39-0C05B5D4AFC4}" type="presParOf" srcId="{A6452CA0-3C79-4B86-B823-875310ADDC49}" destId="{B0776D68-E3B0-491B-8C65-50DD2EBF119D}" srcOrd="8" destOrd="0" presId="urn:microsoft.com/office/officeart/2005/8/layout/vList5"/>
    <dgm:cxn modelId="{F62B4822-57B7-463D-9B11-DFBEA466B447}" type="presParOf" srcId="{B0776D68-E3B0-491B-8C65-50DD2EBF119D}" destId="{1EDACE52-5603-4309-B809-A3C5507AF901}" srcOrd="0" destOrd="0" presId="urn:microsoft.com/office/officeart/2005/8/layout/vList5"/>
    <dgm:cxn modelId="{4F838CDA-B039-4724-B28F-DE0540BF4A49}" type="presParOf" srcId="{A6452CA0-3C79-4B86-B823-875310ADDC49}" destId="{0682A9B6-B0C5-4FA3-B758-D8911802BAEB}" srcOrd="9" destOrd="0" presId="urn:microsoft.com/office/officeart/2005/8/layout/vList5"/>
    <dgm:cxn modelId="{B46CDBEA-357D-49D7-BA70-C6EA4546678E}" type="presParOf" srcId="{A6452CA0-3C79-4B86-B823-875310ADDC49}" destId="{9504641D-5346-445F-B5F9-296E06D2970D}" srcOrd="10" destOrd="0" presId="urn:microsoft.com/office/officeart/2005/8/layout/vList5"/>
    <dgm:cxn modelId="{E96FCD65-F029-41EA-98F5-E6AE531DA4C5}" type="presParOf" srcId="{9504641D-5346-445F-B5F9-296E06D2970D}" destId="{EEF2DA98-B11B-4094-BF3F-906F2A4D866E}" srcOrd="0" destOrd="0" presId="urn:microsoft.com/office/officeart/2005/8/layout/vList5"/>
    <dgm:cxn modelId="{AEA5E3D9-CD75-4FAA-B8A4-4DA8DA27E2F5}" type="presParOf" srcId="{A6452CA0-3C79-4B86-B823-875310ADDC49}" destId="{F76AF0D8-FB46-4E9C-9779-530AABDCEFCC}" srcOrd="11" destOrd="0" presId="urn:microsoft.com/office/officeart/2005/8/layout/vList5"/>
    <dgm:cxn modelId="{909F6F6F-1B4C-4860-9E52-FEC5A8391371}" type="presParOf" srcId="{A6452CA0-3C79-4B86-B823-875310ADDC49}" destId="{C88F0C52-0E0E-4E0B-A636-88A993163109}" srcOrd="12" destOrd="0" presId="urn:microsoft.com/office/officeart/2005/8/layout/vList5"/>
    <dgm:cxn modelId="{21501165-583D-4F55-976D-647720BDDEAD}" type="presParOf" srcId="{C88F0C52-0E0E-4E0B-A636-88A993163109}" destId="{44BE10D1-8157-415B-B74C-D6538829FA42}" srcOrd="0" destOrd="0" presId="urn:microsoft.com/office/officeart/2005/8/layout/vList5"/>
    <dgm:cxn modelId="{F92938CE-E5E8-4270-B477-37C670E79C4D}" type="presParOf" srcId="{A6452CA0-3C79-4B86-B823-875310ADDC49}" destId="{CF6E5A74-9C9B-479E-AA37-C57565A81284}" srcOrd="13" destOrd="0" presId="urn:microsoft.com/office/officeart/2005/8/layout/vList5"/>
    <dgm:cxn modelId="{A27E888F-ABBE-4FA4-8D2C-62AC36F74D2D}" type="presParOf" srcId="{A6452CA0-3C79-4B86-B823-875310ADDC49}" destId="{789624EE-8508-49AC-9520-1E2DC69DAA02}" srcOrd="14" destOrd="0" presId="urn:microsoft.com/office/officeart/2005/8/layout/vList5"/>
    <dgm:cxn modelId="{EA2C1FED-32BD-4439-94AE-6B7E0285DD88}" type="presParOf" srcId="{789624EE-8508-49AC-9520-1E2DC69DAA02}" destId="{9D7826F8-BEB7-4BCE-B897-C2459968BD3F}"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F478402-5397-491B-A301-34B97A36E2CD}" type="doc">
      <dgm:prSet loTypeId="urn:microsoft.com/office/officeart/2005/8/layout/cycle3" loCatId="cycle" qsTypeId="urn:microsoft.com/office/officeart/2005/8/quickstyle/simple2" qsCatId="simple" csTypeId="urn:microsoft.com/office/officeart/2005/8/colors/colorful4" csCatId="colorful" phldr="1"/>
      <dgm:spPr/>
      <dgm:t>
        <a:bodyPr/>
        <a:lstStyle/>
        <a:p>
          <a:endParaRPr lang="en-US"/>
        </a:p>
      </dgm:t>
    </dgm:pt>
    <dgm:pt modelId="{B5C0A07F-0F23-495F-8976-86F85C5F83DA}">
      <dgm:prSet phldrT="[Text]" custT="1">
        <dgm:style>
          <a:lnRef idx="1">
            <a:schemeClr val="dk1"/>
          </a:lnRef>
          <a:fillRef idx="2">
            <a:schemeClr val="dk1"/>
          </a:fillRef>
          <a:effectRef idx="1">
            <a:schemeClr val="dk1"/>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dgm:spPr>
      <dgm:t>
        <a:bodyPr/>
        <a:lstStyle/>
        <a:p>
          <a:r>
            <a:rPr lang="en-US" sz="2400" dirty="0" smtClean="0"/>
            <a:t>Define</a:t>
          </a:r>
          <a:endParaRPr lang="en-US" sz="2400" dirty="0"/>
        </a:p>
      </dgm:t>
    </dgm:pt>
    <dgm:pt modelId="{9AAD0E3F-CE35-4122-8DEF-BAF17186B0B9}" type="parTrans" cxnId="{2628A07F-8E13-49A8-AA59-5BB8102E818F}">
      <dgm:prSet/>
      <dgm:spPr/>
      <dgm:t>
        <a:bodyPr/>
        <a:lstStyle/>
        <a:p>
          <a:endParaRPr lang="en-US"/>
        </a:p>
      </dgm:t>
    </dgm:pt>
    <dgm:pt modelId="{579ADAA5-BDB7-4C3A-A36A-1F7DDA66C0B4}" type="sibTrans" cxnId="{2628A07F-8E13-49A8-AA59-5BB8102E818F}">
      <dgm:prSet/>
      <dgm:spPr/>
      <dgm:t>
        <a:bodyPr/>
        <a:lstStyle/>
        <a:p>
          <a:endParaRPr lang="en-US"/>
        </a:p>
      </dgm:t>
    </dgm:pt>
    <dgm:pt modelId="{593484D4-A056-43E5-935E-A63ABD6C8B3B}">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t>Brainstorm</a:t>
          </a:r>
          <a:endParaRPr lang="en-US" sz="1800" dirty="0"/>
        </a:p>
      </dgm:t>
    </dgm:pt>
    <dgm:pt modelId="{F01794A8-F0D5-4C00-8A0A-2AB091F552B4}" type="parTrans" cxnId="{8B8E667B-E827-4E91-A177-468CC4C6AFE5}">
      <dgm:prSet/>
      <dgm:spPr/>
      <dgm:t>
        <a:bodyPr/>
        <a:lstStyle/>
        <a:p>
          <a:endParaRPr lang="en-US"/>
        </a:p>
      </dgm:t>
    </dgm:pt>
    <dgm:pt modelId="{D3F677A1-57FD-43ED-A71A-ABCA52649140}" type="sibTrans" cxnId="{8B8E667B-E827-4E91-A177-468CC4C6AFE5}">
      <dgm:prSet/>
      <dgm:spPr/>
      <dgm:t>
        <a:bodyPr/>
        <a:lstStyle/>
        <a:p>
          <a:endParaRPr lang="en-US"/>
        </a:p>
      </dgm:t>
    </dgm:pt>
    <dgm:pt modelId="{672466F0-4975-41C4-B565-89BA33B4E17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Select</a:t>
          </a:r>
          <a:endParaRPr lang="en-US" sz="2000" dirty="0"/>
        </a:p>
      </dgm:t>
    </dgm:pt>
    <dgm:pt modelId="{05EC1D64-0876-4757-BB68-B4E1D1522E46}" type="parTrans" cxnId="{A88DCF2E-5321-4BD9-ADB0-973A7866C495}">
      <dgm:prSet/>
      <dgm:spPr/>
      <dgm:t>
        <a:bodyPr/>
        <a:lstStyle/>
        <a:p>
          <a:endParaRPr lang="en-US"/>
        </a:p>
      </dgm:t>
    </dgm:pt>
    <dgm:pt modelId="{330E9A81-FA5E-4EE0-98E5-47BECFBE8E07}" type="sibTrans" cxnId="{A88DCF2E-5321-4BD9-ADB0-973A7866C495}">
      <dgm:prSet/>
      <dgm:spPr/>
      <dgm:t>
        <a:bodyPr/>
        <a:lstStyle/>
        <a:p>
          <a:endParaRPr lang="en-US"/>
        </a:p>
      </dgm:t>
    </dgm:pt>
    <dgm:pt modelId="{BA372A73-FED6-4FD2-9C9A-90DB4F82B3BD}">
      <dgm:prSet phldrT="[Text]" custT="1">
        <dgm:style>
          <a:lnRef idx="1">
            <a:schemeClr val="dk1"/>
          </a:lnRef>
          <a:fillRef idx="2">
            <a:schemeClr val="dk1"/>
          </a:fillRef>
          <a:effectRef idx="1">
            <a:schemeClr val="dk1"/>
          </a:effectRef>
          <a:fontRef idx="minor">
            <a:schemeClr val="dk1"/>
          </a:fontRef>
        </dgm:style>
      </dgm:prSet>
      <dgm:spPr>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dgm:spPr>
      <dgm:t>
        <a:bodyPr/>
        <a:lstStyle/>
        <a:p>
          <a:pPr>
            <a:lnSpc>
              <a:spcPct val="100000"/>
            </a:lnSpc>
          </a:pPr>
          <a:r>
            <a:rPr lang="en-US" sz="1800" dirty="0" smtClean="0">
              <a:solidFill>
                <a:schemeClr val="tx1"/>
              </a:solidFill>
            </a:rPr>
            <a:t>Prototype</a:t>
          </a:r>
        </a:p>
      </dgm:t>
    </dgm:pt>
    <dgm:pt modelId="{03A8B1EC-400A-4E1F-AD0E-BF65275D1CD0}" type="parTrans" cxnId="{3BE625A0-3B17-403E-959E-FD801518F5A1}">
      <dgm:prSet/>
      <dgm:spPr/>
      <dgm:t>
        <a:bodyPr/>
        <a:lstStyle/>
        <a:p>
          <a:endParaRPr lang="en-US"/>
        </a:p>
      </dgm:t>
    </dgm:pt>
    <dgm:pt modelId="{9221A20C-AAE8-4409-8401-9E9BE1650E7D}" type="sibTrans" cxnId="{3BE625A0-3B17-403E-959E-FD801518F5A1}">
      <dgm:prSet/>
      <dgm:spPr/>
      <dgm:t>
        <a:bodyPr/>
        <a:lstStyle/>
        <a:p>
          <a:endParaRPr lang="en-US"/>
        </a:p>
      </dgm:t>
    </dgm:pt>
    <dgm:pt modelId="{5ABF2DC0-7CD5-4A97-873F-C49E2B18220A}">
      <dgm:prSet phldrT="[Text]" custT="1">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sz="2400" dirty="0" smtClean="0"/>
            <a:t>Test</a:t>
          </a:r>
          <a:endParaRPr lang="en-US" sz="2400" dirty="0"/>
        </a:p>
      </dgm:t>
    </dgm:pt>
    <dgm:pt modelId="{85D242B9-D072-4950-83B0-49A92106B02E}" type="parTrans" cxnId="{F9EABFFB-ED49-454E-BB81-391FD1B42471}">
      <dgm:prSet/>
      <dgm:spPr/>
      <dgm:t>
        <a:bodyPr/>
        <a:lstStyle/>
        <a:p>
          <a:endParaRPr lang="en-US"/>
        </a:p>
      </dgm:t>
    </dgm:pt>
    <dgm:pt modelId="{D9BD270B-7FDE-43B4-A17D-61203BA9A725}" type="sibTrans" cxnId="{F9EABFFB-ED49-454E-BB81-391FD1B42471}">
      <dgm:prSet/>
      <dgm:spPr/>
      <dgm:t>
        <a:bodyPr/>
        <a:lstStyle/>
        <a:p>
          <a:endParaRPr lang="en-US"/>
        </a:p>
      </dgm:t>
    </dgm:pt>
    <dgm:pt modelId="{9BB04299-C1C4-48BB-BBB8-9696156EF66A}">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t>Iterate</a:t>
          </a:r>
          <a:endParaRPr lang="en-US" sz="1800" dirty="0"/>
        </a:p>
      </dgm:t>
    </dgm:pt>
    <dgm:pt modelId="{85136FE4-D1B3-41B3-B035-918D32AA7FFF}" type="parTrans" cxnId="{25D9AF79-0704-467A-9607-977A328DAFBE}">
      <dgm:prSet/>
      <dgm:spPr/>
      <dgm:t>
        <a:bodyPr/>
        <a:lstStyle/>
        <a:p>
          <a:endParaRPr lang="en-US"/>
        </a:p>
      </dgm:t>
    </dgm:pt>
    <dgm:pt modelId="{2EF131D1-EEFB-462C-8098-F4821DA308F4}" type="sibTrans" cxnId="{25D9AF79-0704-467A-9607-977A328DAFBE}">
      <dgm:prSet/>
      <dgm:spPr/>
      <dgm:t>
        <a:bodyPr/>
        <a:lstStyle/>
        <a:p>
          <a:endParaRPr lang="en-US"/>
        </a:p>
      </dgm:t>
    </dgm:pt>
    <dgm:pt modelId="{BBCD8CE7-F9EE-4F8A-B96A-1BC97967B6A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Communicate</a:t>
          </a:r>
          <a:endParaRPr lang="en-US" dirty="0"/>
        </a:p>
      </dgm:t>
    </dgm:pt>
    <dgm:pt modelId="{142AF6A0-0527-4B48-839D-B69847F5CA44}" type="parTrans" cxnId="{47ADE9A0-BE14-4099-83C4-5D5AEDFF644A}">
      <dgm:prSet/>
      <dgm:spPr/>
      <dgm:t>
        <a:bodyPr/>
        <a:lstStyle/>
        <a:p>
          <a:endParaRPr lang="en-US"/>
        </a:p>
      </dgm:t>
    </dgm:pt>
    <dgm:pt modelId="{F743FAFE-50ED-45BC-9FD6-A39509F22258}" type="sibTrans" cxnId="{47ADE9A0-BE14-4099-83C4-5D5AEDFF644A}">
      <dgm:prSet/>
      <dgm:spPr/>
      <dgm:t>
        <a:bodyPr/>
        <a:lstStyle/>
        <a:p>
          <a:endParaRPr lang="en-US"/>
        </a:p>
      </dgm:t>
    </dgm:pt>
    <dgm:pt modelId="{C5D03C85-617D-4296-B7C8-71D99D78660C}">
      <dgm:prSet phldrT="[Text]">
        <dgm:style>
          <a:lnRef idx="2">
            <a:schemeClr val="dk1"/>
          </a:lnRef>
          <a:fillRef idx="1">
            <a:schemeClr val="lt1"/>
          </a:fillRef>
          <a:effectRef idx="0">
            <a:schemeClr val="dk1"/>
          </a:effectRef>
          <a:fontRef idx="minor">
            <a:schemeClr val="dk1"/>
          </a:fontRef>
        </dgm:style>
      </dgm:prSet>
      <dgm:spPr>
        <a:ln w="6350"/>
        <a:effectLst>
          <a:outerShdw blurRad="50800" dist="38100" dir="2700000" algn="tl" rotWithShape="0">
            <a:prstClr val="black">
              <a:alpha val="40000"/>
            </a:prstClr>
          </a:outerShdw>
        </a:effectLst>
      </dgm:spPr>
      <dgm:t>
        <a:bodyPr/>
        <a:lstStyle/>
        <a:p>
          <a:r>
            <a:rPr lang="en-US" dirty="0" smtClean="0"/>
            <a:t>Identify</a:t>
          </a:r>
          <a:endParaRPr lang="en-US" dirty="0"/>
        </a:p>
      </dgm:t>
    </dgm:pt>
    <dgm:pt modelId="{0050FBC8-EEB0-4AB1-BBA7-4DFC03EB9201}" type="parTrans" cxnId="{408DBA81-2516-4E9B-ABF9-CEC30C9666A0}">
      <dgm:prSet/>
      <dgm:spPr/>
      <dgm:t>
        <a:bodyPr/>
        <a:lstStyle/>
        <a:p>
          <a:endParaRPr lang="en-US"/>
        </a:p>
      </dgm:t>
    </dgm:pt>
    <dgm:pt modelId="{7FBEBAAC-94D6-48D0-8ADA-6DFE666282D0}" type="sibTrans" cxnId="{408DBA81-2516-4E9B-ABF9-CEC30C9666A0}">
      <dgm:prSet/>
      <dgm:spPr/>
      <dgm:t>
        <a:bodyPr/>
        <a:lstStyle/>
        <a:p>
          <a:endParaRPr lang="en-US"/>
        </a:p>
      </dgm:t>
    </dgm:pt>
    <dgm:pt modelId="{5507F5C0-B3FE-4054-9810-3633313144B6}" type="pres">
      <dgm:prSet presAssocID="{6F478402-5397-491B-A301-34B97A36E2CD}" presName="Name0" presStyleCnt="0">
        <dgm:presLayoutVars>
          <dgm:dir/>
          <dgm:resizeHandles val="exact"/>
        </dgm:presLayoutVars>
      </dgm:prSet>
      <dgm:spPr/>
      <dgm:t>
        <a:bodyPr/>
        <a:lstStyle/>
        <a:p>
          <a:endParaRPr lang="en-US"/>
        </a:p>
      </dgm:t>
    </dgm:pt>
    <dgm:pt modelId="{D7694A8A-AB3E-4F45-97D8-92EE42F18AA7}" type="pres">
      <dgm:prSet presAssocID="{6F478402-5397-491B-A301-34B97A36E2CD}" presName="cycle" presStyleCnt="0"/>
      <dgm:spPr/>
    </dgm:pt>
    <dgm:pt modelId="{1A1D18A0-490C-4A2D-9FF8-D3504E164A42}" type="pres">
      <dgm:prSet presAssocID="{B5C0A07F-0F23-495F-8976-86F85C5F83DA}" presName="nodeFirstNode" presStyleLbl="node1" presStyleIdx="0" presStyleCnt="8" custScaleX="132983" custRadScaleRad="100079" custRadScaleInc="-2447">
        <dgm:presLayoutVars>
          <dgm:bulletEnabled val="1"/>
        </dgm:presLayoutVars>
      </dgm:prSet>
      <dgm:spPr/>
      <dgm:t>
        <a:bodyPr/>
        <a:lstStyle/>
        <a:p>
          <a:endParaRPr lang="en-US"/>
        </a:p>
      </dgm:t>
    </dgm:pt>
    <dgm:pt modelId="{498C03A1-6A89-462F-A70D-D7ECA347CAEB}" type="pres">
      <dgm:prSet presAssocID="{579ADAA5-BDB7-4C3A-A36A-1F7DDA66C0B4}" presName="sibTransFirstNode" presStyleLbl="bgShp" presStyleIdx="0" presStyleCnt="1" custScaleX="150093"/>
      <dgm:spPr/>
      <dgm:t>
        <a:bodyPr/>
        <a:lstStyle/>
        <a:p>
          <a:endParaRPr lang="en-US"/>
        </a:p>
      </dgm:t>
    </dgm:pt>
    <dgm:pt modelId="{294776DC-3E2A-4D1B-B7C1-1A46B5BC2054}" type="pres">
      <dgm:prSet presAssocID="{C5D03C85-617D-4296-B7C8-71D99D78660C}" presName="nodeFollowingNodes" presStyleLbl="node1" presStyleIdx="1" presStyleCnt="8" custScaleX="113099" custRadScaleRad="153649" custRadScaleInc="40851">
        <dgm:presLayoutVars>
          <dgm:bulletEnabled val="1"/>
        </dgm:presLayoutVars>
      </dgm:prSet>
      <dgm:spPr/>
      <dgm:t>
        <a:bodyPr/>
        <a:lstStyle/>
        <a:p>
          <a:endParaRPr lang="en-US"/>
        </a:p>
      </dgm:t>
    </dgm:pt>
    <dgm:pt modelId="{D929838C-6C36-4FF7-9A70-2CD850ACFD6D}" type="pres">
      <dgm:prSet presAssocID="{BBCD8CE7-F9EE-4F8A-B96A-1BC97967B6A8}" presName="nodeFollowingNodes" presStyleLbl="node1" presStyleIdx="2" presStyleCnt="8" custScaleX="179855" custRadScaleRad="160497" custRadScaleInc="-378263">
        <dgm:presLayoutVars>
          <dgm:bulletEnabled val="1"/>
        </dgm:presLayoutVars>
      </dgm:prSet>
      <dgm:spPr/>
      <dgm:t>
        <a:bodyPr/>
        <a:lstStyle/>
        <a:p>
          <a:endParaRPr lang="en-US"/>
        </a:p>
      </dgm:t>
    </dgm:pt>
    <dgm:pt modelId="{D74DE7A9-CE61-4B79-8E04-C134B8897945}" type="pres">
      <dgm:prSet presAssocID="{593484D4-A056-43E5-935E-A63ABD6C8B3B}" presName="nodeFollowingNodes" presStyleLbl="node1" presStyleIdx="3" presStyleCnt="8" custScaleX="144284" custRadScaleRad="163736" custRadScaleInc="-118021">
        <dgm:presLayoutVars>
          <dgm:bulletEnabled val="1"/>
        </dgm:presLayoutVars>
      </dgm:prSet>
      <dgm:spPr/>
      <dgm:t>
        <a:bodyPr/>
        <a:lstStyle/>
        <a:p>
          <a:endParaRPr lang="en-US"/>
        </a:p>
      </dgm:t>
    </dgm:pt>
    <dgm:pt modelId="{DCE97D4E-6373-4DF7-8B2E-852C3A616D6F}" type="pres">
      <dgm:prSet presAssocID="{672466F0-4975-41C4-B565-89BA33B4E17D}" presName="nodeFollowingNodes" presStyleLbl="node1" presStyleIdx="4" presStyleCnt="8" custRadScaleRad="142939" custRadScaleInc="-148664">
        <dgm:presLayoutVars>
          <dgm:bulletEnabled val="1"/>
        </dgm:presLayoutVars>
      </dgm:prSet>
      <dgm:spPr/>
      <dgm:t>
        <a:bodyPr/>
        <a:lstStyle/>
        <a:p>
          <a:endParaRPr lang="en-US"/>
        </a:p>
      </dgm:t>
    </dgm:pt>
    <dgm:pt modelId="{3BBEAE9F-AC14-4BA9-ABBF-805A8B33927C}" type="pres">
      <dgm:prSet presAssocID="{BA372A73-FED6-4FD2-9C9A-90DB4F82B3BD}" presName="nodeFollowingNodes" presStyleLbl="node1" presStyleIdx="5" presStyleCnt="8" custScaleX="133815" custRadScaleRad="100122" custRadScaleInc="-107672">
        <dgm:presLayoutVars>
          <dgm:bulletEnabled val="1"/>
        </dgm:presLayoutVars>
      </dgm:prSet>
      <dgm:spPr/>
      <dgm:t>
        <a:bodyPr/>
        <a:lstStyle/>
        <a:p>
          <a:endParaRPr lang="en-US"/>
        </a:p>
      </dgm:t>
    </dgm:pt>
    <dgm:pt modelId="{D5FA046A-2E30-46CA-B34F-B7A40F93C8CF}" type="pres">
      <dgm:prSet presAssocID="{5ABF2DC0-7CD5-4A97-873F-C49E2B18220A}" presName="nodeFollowingNodes" presStyleLbl="node1" presStyleIdx="6" presStyleCnt="8" custRadScaleRad="153550" custRadScaleInc="-77292">
        <dgm:presLayoutVars>
          <dgm:bulletEnabled val="1"/>
        </dgm:presLayoutVars>
      </dgm:prSet>
      <dgm:spPr/>
      <dgm:t>
        <a:bodyPr/>
        <a:lstStyle/>
        <a:p>
          <a:endParaRPr lang="en-US"/>
        </a:p>
      </dgm:t>
    </dgm:pt>
    <dgm:pt modelId="{CE0BEF73-1D89-4315-AB0D-62C56A4A49E4}" type="pres">
      <dgm:prSet presAssocID="{9BB04299-C1C4-48BB-BBB8-9696156EF66A}" presName="nodeFollowingNodes" presStyleLbl="node1" presStyleIdx="7" presStyleCnt="8" custScaleX="119165" custRadScaleRad="187668" custRadScaleInc="-108542">
        <dgm:presLayoutVars>
          <dgm:bulletEnabled val="1"/>
        </dgm:presLayoutVars>
      </dgm:prSet>
      <dgm:spPr/>
      <dgm:t>
        <a:bodyPr/>
        <a:lstStyle/>
        <a:p>
          <a:endParaRPr lang="en-US"/>
        </a:p>
      </dgm:t>
    </dgm:pt>
  </dgm:ptLst>
  <dgm:cxnLst>
    <dgm:cxn modelId="{CA1472DE-F9A1-4954-A15E-E51EA45B8834}" type="presOf" srcId="{C5D03C85-617D-4296-B7C8-71D99D78660C}" destId="{294776DC-3E2A-4D1B-B7C1-1A46B5BC2054}" srcOrd="0" destOrd="0" presId="urn:microsoft.com/office/officeart/2005/8/layout/cycle3"/>
    <dgm:cxn modelId="{2628A07F-8E13-49A8-AA59-5BB8102E818F}" srcId="{6F478402-5397-491B-A301-34B97A36E2CD}" destId="{B5C0A07F-0F23-495F-8976-86F85C5F83DA}" srcOrd="0" destOrd="0" parTransId="{9AAD0E3F-CE35-4122-8DEF-BAF17186B0B9}" sibTransId="{579ADAA5-BDB7-4C3A-A36A-1F7DDA66C0B4}"/>
    <dgm:cxn modelId="{A94B2615-BED6-4F82-8DEE-31BC2816DF6C}" type="presOf" srcId="{B5C0A07F-0F23-495F-8976-86F85C5F83DA}" destId="{1A1D18A0-490C-4A2D-9FF8-D3504E164A42}" srcOrd="0" destOrd="0" presId="urn:microsoft.com/office/officeart/2005/8/layout/cycle3"/>
    <dgm:cxn modelId="{5D60E792-B106-476D-986F-DA23590716A6}" type="presOf" srcId="{579ADAA5-BDB7-4C3A-A36A-1F7DDA66C0B4}" destId="{498C03A1-6A89-462F-A70D-D7ECA347CAEB}" srcOrd="0" destOrd="0" presId="urn:microsoft.com/office/officeart/2005/8/layout/cycle3"/>
    <dgm:cxn modelId="{21DE52C5-92A7-4B06-BAA8-0D80307AD075}" type="presOf" srcId="{672466F0-4975-41C4-B565-89BA33B4E17D}" destId="{DCE97D4E-6373-4DF7-8B2E-852C3A616D6F}" srcOrd="0" destOrd="0" presId="urn:microsoft.com/office/officeart/2005/8/layout/cycle3"/>
    <dgm:cxn modelId="{A88DCF2E-5321-4BD9-ADB0-973A7866C495}" srcId="{6F478402-5397-491B-A301-34B97A36E2CD}" destId="{672466F0-4975-41C4-B565-89BA33B4E17D}" srcOrd="4" destOrd="0" parTransId="{05EC1D64-0876-4757-BB68-B4E1D1522E46}" sibTransId="{330E9A81-FA5E-4EE0-98E5-47BECFBE8E07}"/>
    <dgm:cxn modelId="{F9EABFFB-ED49-454E-BB81-391FD1B42471}" srcId="{6F478402-5397-491B-A301-34B97A36E2CD}" destId="{5ABF2DC0-7CD5-4A97-873F-C49E2B18220A}" srcOrd="6" destOrd="0" parTransId="{85D242B9-D072-4950-83B0-49A92106B02E}" sibTransId="{D9BD270B-7FDE-43B4-A17D-61203BA9A725}"/>
    <dgm:cxn modelId="{3BE625A0-3B17-403E-959E-FD801518F5A1}" srcId="{6F478402-5397-491B-A301-34B97A36E2CD}" destId="{BA372A73-FED6-4FD2-9C9A-90DB4F82B3BD}" srcOrd="5" destOrd="0" parTransId="{03A8B1EC-400A-4E1F-AD0E-BF65275D1CD0}" sibTransId="{9221A20C-AAE8-4409-8401-9E9BE1650E7D}"/>
    <dgm:cxn modelId="{9733D0BF-7A3A-450A-AF93-3DD323BC9286}" type="presOf" srcId="{BBCD8CE7-F9EE-4F8A-B96A-1BC97967B6A8}" destId="{D929838C-6C36-4FF7-9A70-2CD850ACFD6D}" srcOrd="0" destOrd="0" presId="urn:microsoft.com/office/officeart/2005/8/layout/cycle3"/>
    <dgm:cxn modelId="{8B8E667B-E827-4E91-A177-468CC4C6AFE5}" srcId="{6F478402-5397-491B-A301-34B97A36E2CD}" destId="{593484D4-A056-43E5-935E-A63ABD6C8B3B}" srcOrd="3" destOrd="0" parTransId="{F01794A8-F0D5-4C00-8A0A-2AB091F552B4}" sibTransId="{D3F677A1-57FD-43ED-A71A-ABCA52649140}"/>
    <dgm:cxn modelId="{408DBA81-2516-4E9B-ABF9-CEC30C9666A0}" srcId="{6F478402-5397-491B-A301-34B97A36E2CD}" destId="{C5D03C85-617D-4296-B7C8-71D99D78660C}" srcOrd="1" destOrd="0" parTransId="{0050FBC8-EEB0-4AB1-BBA7-4DFC03EB9201}" sibTransId="{7FBEBAAC-94D6-48D0-8ADA-6DFE666282D0}"/>
    <dgm:cxn modelId="{BC7C480F-9FD1-4128-BFBD-81F35242A410}" type="presOf" srcId="{6F478402-5397-491B-A301-34B97A36E2CD}" destId="{5507F5C0-B3FE-4054-9810-3633313144B6}" srcOrd="0" destOrd="0" presId="urn:microsoft.com/office/officeart/2005/8/layout/cycle3"/>
    <dgm:cxn modelId="{34F1269D-C560-4089-92D7-4150DB7FBA18}" type="presOf" srcId="{593484D4-A056-43E5-935E-A63ABD6C8B3B}" destId="{D74DE7A9-CE61-4B79-8E04-C134B8897945}" srcOrd="0" destOrd="0" presId="urn:microsoft.com/office/officeart/2005/8/layout/cycle3"/>
    <dgm:cxn modelId="{47ADE9A0-BE14-4099-83C4-5D5AEDFF644A}" srcId="{6F478402-5397-491B-A301-34B97A36E2CD}" destId="{BBCD8CE7-F9EE-4F8A-B96A-1BC97967B6A8}" srcOrd="2" destOrd="0" parTransId="{142AF6A0-0527-4B48-839D-B69847F5CA44}" sibTransId="{F743FAFE-50ED-45BC-9FD6-A39509F22258}"/>
    <dgm:cxn modelId="{E17F681D-2CCF-4B99-B58A-0334A26A3FA9}" type="presOf" srcId="{9BB04299-C1C4-48BB-BBB8-9696156EF66A}" destId="{CE0BEF73-1D89-4315-AB0D-62C56A4A49E4}" srcOrd="0" destOrd="0" presId="urn:microsoft.com/office/officeart/2005/8/layout/cycle3"/>
    <dgm:cxn modelId="{76C3A25F-C5B2-4D27-9557-188723B2BD34}" type="presOf" srcId="{BA372A73-FED6-4FD2-9C9A-90DB4F82B3BD}" destId="{3BBEAE9F-AC14-4BA9-ABBF-805A8B33927C}" srcOrd="0" destOrd="0" presId="urn:microsoft.com/office/officeart/2005/8/layout/cycle3"/>
    <dgm:cxn modelId="{2CBC9CD0-3619-4A40-A952-157CCC24556D}" type="presOf" srcId="{5ABF2DC0-7CD5-4A97-873F-C49E2B18220A}" destId="{D5FA046A-2E30-46CA-B34F-B7A40F93C8CF}" srcOrd="0" destOrd="0" presId="urn:microsoft.com/office/officeart/2005/8/layout/cycle3"/>
    <dgm:cxn modelId="{25D9AF79-0704-467A-9607-977A328DAFBE}" srcId="{6F478402-5397-491B-A301-34B97A36E2CD}" destId="{9BB04299-C1C4-48BB-BBB8-9696156EF66A}" srcOrd="7" destOrd="0" parTransId="{85136FE4-D1B3-41B3-B035-918D32AA7FFF}" sibTransId="{2EF131D1-EEFB-462C-8098-F4821DA308F4}"/>
    <dgm:cxn modelId="{8AD158CC-82EB-4A7F-9B00-D56B826EFEAA}" type="presParOf" srcId="{5507F5C0-B3FE-4054-9810-3633313144B6}" destId="{D7694A8A-AB3E-4F45-97D8-92EE42F18AA7}" srcOrd="0" destOrd="0" presId="urn:microsoft.com/office/officeart/2005/8/layout/cycle3"/>
    <dgm:cxn modelId="{BF0F7938-C052-4274-9A4F-CFFD7053B759}" type="presParOf" srcId="{D7694A8A-AB3E-4F45-97D8-92EE42F18AA7}" destId="{1A1D18A0-490C-4A2D-9FF8-D3504E164A42}" srcOrd="0" destOrd="0" presId="urn:microsoft.com/office/officeart/2005/8/layout/cycle3"/>
    <dgm:cxn modelId="{99F26C4F-D8B2-4793-A114-143F4327F001}" type="presParOf" srcId="{D7694A8A-AB3E-4F45-97D8-92EE42F18AA7}" destId="{498C03A1-6A89-462F-A70D-D7ECA347CAEB}" srcOrd="1" destOrd="0" presId="urn:microsoft.com/office/officeart/2005/8/layout/cycle3"/>
    <dgm:cxn modelId="{712E5FBC-2527-4A4A-8054-4DF23041F0D4}" type="presParOf" srcId="{D7694A8A-AB3E-4F45-97D8-92EE42F18AA7}" destId="{294776DC-3E2A-4D1B-B7C1-1A46B5BC2054}" srcOrd="2" destOrd="0" presId="urn:microsoft.com/office/officeart/2005/8/layout/cycle3"/>
    <dgm:cxn modelId="{2A31E1D2-5E98-4390-8B35-7FE38D8DCAF2}" type="presParOf" srcId="{D7694A8A-AB3E-4F45-97D8-92EE42F18AA7}" destId="{D929838C-6C36-4FF7-9A70-2CD850ACFD6D}" srcOrd="3" destOrd="0" presId="urn:microsoft.com/office/officeart/2005/8/layout/cycle3"/>
    <dgm:cxn modelId="{DF91F8E3-E753-431A-ABE5-00955B93B815}" type="presParOf" srcId="{D7694A8A-AB3E-4F45-97D8-92EE42F18AA7}" destId="{D74DE7A9-CE61-4B79-8E04-C134B8897945}" srcOrd="4" destOrd="0" presId="urn:microsoft.com/office/officeart/2005/8/layout/cycle3"/>
    <dgm:cxn modelId="{957A1C7F-8E12-4A90-982E-6750A6D5CF38}" type="presParOf" srcId="{D7694A8A-AB3E-4F45-97D8-92EE42F18AA7}" destId="{DCE97D4E-6373-4DF7-8B2E-852C3A616D6F}" srcOrd="5" destOrd="0" presId="urn:microsoft.com/office/officeart/2005/8/layout/cycle3"/>
    <dgm:cxn modelId="{77644029-B52B-4A55-A950-D42B4C68140B}" type="presParOf" srcId="{D7694A8A-AB3E-4F45-97D8-92EE42F18AA7}" destId="{3BBEAE9F-AC14-4BA9-ABBF-805A8B33927C}" srcOrd="6" destOrd="0" presId="urn:microsoft.com/office/officeart/2005/8/layout/cycle3"/>
    <dgm:cxn modelId="{74FF9238-142B-47A6-A362-5506088A00C5}" type="presParOf" srcId="{D7694A8A-AB3E-4F45-97D8-92EE42F18AA7}" destId="{D5FA046A-2E30-46CA-B34F-B7A40F93C8CF}" srcOrd="7" destOrd="0" presId="urn:microsoft.com/office/officeart/2005/8/layout/cycle3"/>
    <dgm:cxn modelId="{AE51277D-1014-41D9-96CB-F7B223E4BBAA}" type="presParOf" srcId="{D7694A8A-AB3E-4F45-97D8-92EE42F18AA7}" destId="{CE0BEF73-1D89-4315-AB0D-62C56A4A49E4}" srcOrd="8"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C03A1-6A89-462F-A70D-D7ECA347CAEB}">
      <dsp:nvSpPr>
        <dsp:cNvPr id="0" name=""/>
        <dsp:cNvSpPr/>
      </dsp:nvSpPr>
      <dsp:spPr>
        <a:xfrm>
          <a:off x="1051112" y="-85447"/>
          <a:ext cx="4653648" cy="3100510"/>
        </a:xfrm>
        <a:prstGeom prst="circularArrow">
          <a:avLst>
            <a:gd name="adj1" fmla="val 5544"/>
            <a:gd name="adj2" fmla="val 330680"/>
            <a:gd name="adj3" fmla="val 14226517"/>
            <a:gd name="adj4" fmla="val 17117407"/>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D18A0-490C-4A2D-9FF8-D3504E164A42}">
      <dsp:nvSpPr>
        <dsp:cNvPr id="0" name=""/>
        <dsp:cNvSpPr/>
      </dsp:nvSpPr>
      <dsp:spPr>
        <a:xfrm>
          <a:off x="2797634" y="2"/>
          <a:ext cx="1160605" cy="436373"/>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Define</a:t>
          </a:r>
          <a:endParaRPr lang="en-US" sz="2400" kern="1200" dirty="0"/>
        </a:p>
      </dsp:txBody>
      <dsp:txXfrm>
        <a:off x="2818936" y="21304"/>
        <a:ext cx="1118001" cy="393769"/>
      </dsp:txXfrm>
    </dsp:sp>
    <dsp:sp modelId="{294776DC-3E2A-4D1B-B7C1-1A46B5BC2054}">
      <dsp:nvSpPr>
        <dsp:cNvPr id="0" name=""/>
        <dsp:cNvSpPr/>
      </dsp:nvSpPr>
      <dsp:spPr>
        <a:xfrm>
          <a:off x="4689629" y="348709"/>
          <a:ext cx="987068" cy="436373"/>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a:t>
          </a:r>
          <a:endParaRPr lang="en-US" sz="1800" kern="1200" dirty="0"/>
        </a:p>
      </dsp:txBody>
      <dsp:txXfrm>
        <a:off x="4710931" y="370011"/>
        <a:ext cx="944464" cy="393769"/>
      </dsp:txXfrm>
    </dsp:sp>
    <dsp:sp modelId="{D929838C-6C36-4FF7-9A70-2CD850ACFD6D}">
      <dsp:nvSpPr>
        <dsp:cNvPr id="0" name=""/>
        <dsp:cNvSpPr/>
      </dsp:nvSpPr>
      <dsp:spPr>
        <a:xfrm>
          <a:off x="754253" y="304140"/>
          <a:ext cx="1569680" cy="43637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Communicate</a:t>
          </a:r>
          <a:endParaRPr lang="en-US" sz="1800" kern="1200" dirty="0"/>
        </a:p>
      </dsp:txBody>
      <dsp:txXfrm>
        <a:off x="775555" y="325442"/>
        <a:ext cx="1527076" cy="393769"/>
      </dsp:txXfrm>
    </dsp:sp>
    <dsp:sp modelId="{D74DE7A9-CE61-4B79-8E04-C134B8897945}">
      <dsp:nvSpPr>
        <dsp:cNvPr id="0" name=""/>
        <dsp:cNvSpPr/>
      </dsp:nvSpPr>
      <dsp:spPr>
        <a:xfrm>
          <a:off x="4934198" y="1239611"/>
          <a:ext cx="1259235" cy="43637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Brainstorm</a:t>
          </a:r>
          <a:endParaRPr lang="en-US" sz="1800" kern="1200" dirty="0"/>
        </a:p>
      </dsp:txBody>
      <dsp:txXfrm>
        <a:off x="4955500" y="1260913"/>
        <a:ext cx="1216631" cy="393769"/>
      </dsp:txXfrm>
    </dsp:sp>
    <dsp:sp modelId="{DCE97D4E-6373-4DF7-8B2E-852C3A616D6F}">
      <dsp:nvSpPr>
        <dsp:cNvPr id="0" name=""/>
        <dsp:cNvSpPr/>
      </dsp:nvSpPr>
      <dsp:spPr>
        <a:xfrm>
          <a:off x="4591992" y="2283212"/>
          <a:ext cx="872747" cy="43637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Select</a:t>
          </a:r>
          <a:endParaRPr lang="en-US" sz="2000" kern="1200" dirty="0"/>
        </a:p>
      </dsp:txBody>
      <dsp:txXfrm>
        <a:off x="4613294" y="2304514"/>
        <a:ext cx="830143" cy="393769"/>
      </dsp:txXfrm>
    </dsp:sp>
    <dsp:sp modelId="{3BBEAE9F-AC14-4BA9-ABBF-805A8B33927C}">
      <dsp:nvSpPr>
        <dsp:cNvPr id="0" name=""/>
        <dsp:cNvSpPr/>
      </dsp:nvSpPr>
      <dsp:spPr>
        <a:xfrm>
          <a:off x="2771996" y="2646067"/>
          <a:ext cx="1167867" cy="436373"/>
        </a:xfrm>
        <a:prstGeom prst="roundRect">
          <a:avLst/>
        </a:prstGeom>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rPr>
            <a:t>Prototype</a:t>
          </a:r>
        </a:p>
      </dsp:txBody>
      <dsp:txXfrm>
        <a:off x="2793298" y="2667369"/>
        <a:ext cx="1125263" cy="393769"/>
      </dsp:txXfrm>
    </dsp:sp>
    <dsp:sp modelId="{D5FA046A-2E30-46CA-B34F-B7A40F93C8CF}">
      <dsp:nvSpPr>
        <dsp:cNvPr id="0" name=""/>
        <dsp:cNvSpPr/>
      </dsp:nvSpPr>
      <dsp:spPr>
        <a:xfrm>
          <a:off x="1222424" y="2366138"/>
          <a:ext cx="872747" cy="436373"/>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Test</a:t>
          </a:r>
          <a:endParaRPr lang="en-US" sz="2400" kern="1200" dirty="0"/>
        </a:p>
      </dsp:txBody>
      <dsp:txXfrm>
        <a:off x="1243726" y="2387440"/>
        <a:ext cx="830143" cy="393769"/>
      </dsp:txXfrm>
    </dsp:sp>
    <dsp:sp modelId="{CE0BEF73-1D89-4315-AB0D-62C56A4A49E4}">
      <dsp:nvSpPr>
        <dsp:cNvPr id="0" name=""/>
        <dsp:cNvSpPr/>
      </dsp:nvSpPr>
      <dsp:spPr>
        <a:xfrm>
          <a:off x="400176" y="1254478"/>
          <a:ext cx="1040009" cy="43637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Iterate</a:t>
          </a:r>
          <a:endParaRPr lang="en-US" sz="1800" kern="1200" dirty="0"/>
        </a:p>
      </dsp:txBody>
      <dsp:txXfrm>
        <a:off x="421478" y="1275780"/>
        <a:ext cx="997405" cy="39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3D6A-2282-42D3-B385-83F3A2B05F16}">
      <dsp:nvSpPr>
        <dsp:cNvPr id="0" name=""/>
        <dsp:cNvSpPr/>
      </dsp:nvSpPr>
      <dsp:spPr>
        <a:xfrm>
          <a:off x="984304" y="128"/>
          <a:ext cx="1107343" cy="386862"/>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Define</a:t>
          </a:r>
          <a:endParaRPr lang="en-US" sz="1200" kern="1200" dirty="0"/>
        </a:p>
      </dsp:txBody>
      <dsp:txXfrm>
        <a:off x="1003189" y="19013"/>
        <a:ext cx="1069573" cy="349092"/>
      </dsp:txXfrm>
    </dsp:sp>
    <dsp:sp modelId="{9DFDC6FA-AA05-4409-A733-2B678AED19E8}">
      <dsp:nvSpPr>
        <dsp:cNvPr id="0" name=""/>
        <dsp:cNvSpPr/>
      </dsp:nvSpPr>
      <dsp:spPr>
        <a:xfrm>
          <a:off x="984304" y="406334"/>
          <a:ext cx="1107343" cy="386862"/>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Identify</a:t>
          </a:r>
          <a:endParaRPr lang="en-US" sz="1200" kern="1200" dirty="0"/>
        </a:p>
      </dsp:txBody>
      <dsp:txXfrm>
        <a:off x="1003189" y="425219"/>
        <a:ext cx="1069573" cy="349092"/>
      </dsp:txXfrm>
    </dsp:sp>
    <dsp:sp modelId="{3164A0C5-E3F8-4F5F-BB96-38E07EF6EC96}">
      <dsp:nvSpPr>
        <dsp:cNvPr id="0" name=""/>
        <dsp:cNvSpPr/>
      </dsp:nvSpPr>
      <dsp:spPr>
        <a:xfrm>
          <a:off x="984304" y="812540"/>
          <a:ext cx="1107343" cy="38686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Brainstorm</a:t>
          </a:r>
          <a:endParaRPr lang="en-US" sz="1200" kern="1200" dirty="0"/>
        </a:p>
      </dsp:txBody>
      <dsp:txXfrm>
        <a:off x="1003189" y="831425"/>
        <a:ext cx="1069573" cy="349092"/>
      </dsp:txXfrm>
    </dsp:sp>
    <dsp:sp modelId="{86C0FD1D-95DE-41F6-86ED-258B9474A5AA}">
      <dsp:nvSpPr>
        <dsp:cNvPr id="0" name=""/>
        <dsp:cNvSpPr/>
      </dsp:nvSpPr>
      <dsp:spPr>
        <a:xfrm>
          <a:off x="984304" y="1218746"/>
          <a:ext cx="1107343" cy="38686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Select</a:t>
          </a:r>
          <a:endParaRPr lang="en-US" sz="1200" kern="1200" dirty="0"/>
        </a:p>
      </dsp:txBody>
      <dsp:txXfrm>
        <a:off x="1003189" y="1237631"/>
        <a:ext cx="1069573" cy="349092"/>
      </dsp:txXfrm>
    </dsp:sp>
    <dsp:sp modelId="{1EDACE52-5603-4309-B809-A3C5507AF901}">
      <dsp:nvSpPr>
        <dsp:cNvPr id="0" name=""/>
        <dsp:cNvSpPr/>
      </dsp:nvSpPr>
      <dsp:spPr>
        <a:xfrm>
          <a:off x="984304" y="1624952"/>
          <a:ext cx="1107343" cy="386862"/>
        </a:xfrm>
        <a:prstGeom prst="roundRect">
          <a:avLst/>
        </a:prstGeom>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Prototype</a:t>
          </a:r>
        </a:p>
      </dsp:txBody>
      <dsp:txXfrm>
        <a:off x="1003189" y="1643837"/>
        <a:ext cx="1069573" cy="349092"/>
      </dsp:txXfrm>
    </dsp:sp>
    <dsp:sp modelId="{EEF2DA98-B11B-4094-BF3F-906F2A4D866E}">
      <dsp:nvSpPr>
        <dsp:cNvPr id="0" name=""/>
        <dsp:cNvSpPr/>
      </dsp:nvSpPr>
      <dsp:spPr>
        <a:xfrm>
          <a:off x="984304" y="2031158"/>
          <a:ext cx="1107343" cy="386862"/>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Test</a:t>
          </a:r>
          <a:endParaRPr lang="en-US" sz="1200" kern="1200" dirty="0"/>
        </a:p>
      </dsp:txBody>
      <dsp:txXfrm>
        <a:off x="1003189" y="2050043"/>
        <a:ext cx="1069573" cy="349092"/>
      </dsp:txXfrm>
    </dsp:sp>
    <dsp:sp modelId="{44BE10D1-8157-415B-B74C-D6538829FA42}">
      <dsp:nvSpPr>
        <dsp:cNvPr id="0" name=""/>
        <dsp:cNvSpPr/>
      </dsp:nvSpPr>
      <dsp:spPr>
        <a:xfrm>
          <a:off x="984304" y="2437364"/>
          <a:ext cx="1107343" cy="38686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Iterate</a:t>
          </a:r>
          <a:endParaRPr lang="en-US" sz="1200" kern="1200" dirty="0"/>
        </a:p>
      </dsp:txBody>
      <dsp:txXfrm>
        <a:off x="1003189" y="2456249"/>
        <a:ext cx="1069573" cy="349092"/>
      </dsp:txXfrm>
    </dsp:sp>
    <dsp:sp modelId="{9D7826F8-BEB7-4BCE-B897-C2459968BD3F}">
      <dsp:nvSpPr>
        <dsp:cNvPr id="0" name=""/>
        <dsp:cNvSpPr/>
      </dsp:nvSpPr>
      <dsp:spPr>
        <a:xfrm>
          <a:off x="984304" y="2843570"/>
          <a:ext cx="1107343" cy="38686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Communicate</a:t>
          </a:r>
          <a:endParaRPr lang="en-US" sz="1200" kern="1200" dirty="0"/>
        </a:p>
      </dsp:txBody>
      <dsp:txXfrm>
        <a:off x="1003189" y="2862455"/>
        <a:ext cx="1069573" cy="349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C03A1-6A89-462F-A70D-D7ECA347CAEB}">
      <dsp:nvSpPr>
        <dsp:cNvPr id="0" name=""/>
        <dsp:cNvSpPr/>
      </dsp:nvSpPr>
      <dsp:spPr>
        <a:xfrm>
          <a:off x="1051112" y="-85447"/>
          <a:ext cx="4653648" cy="3100510"/>
        </a:xfrm>
        <a:prstGeom prst="circularArrow">
          <a:avLst>
            <a:gd name="adj1" fmla="val 5544"/>
            <a:gd name="adj2" fmla="val 330680"/>
            <a:gd name="adj3" fmla="val 14226517"/>
            <a:gd name="adj4" fmla="val 17117407"/>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D18A0-490C-4A2D-9FF8-D3504E164A42}">
      <dsp:nvSpPr>
        <dsp:cNvPr id="0" name=""/>
        <dsp:cNvSpPr/>
      </dsp:nvSpPr>
      <dsp:spPr>
        <a:xfrm>
          <a:off x="2797634" y="2"/>
          <a:ext cx="1160605" cy="436373"/>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Define</a:t>
          </a:r>
          <a:endParaRPr lang="en-US" sz="2400" kern="1200" dirty="0"/>
        </a:p>
      </dsp:txBody>
      <dsp:txXfrm>
        <a:off x="2818936" y="21304"/>
        <a:ext cx="1118001" cy="393769"/>
      </dsp:txXfrm>
    </dsp:sp>
    <dsp:sp modelId="{294776DC-3E2A-4D1B-B7C1-1A46B5BC2054}">
      <dsp:nvSpPr>
        <dsp:cNvPr id="0" name=""/>
        <dsp:cNvSpPr/>
      </dsp:nvSpPr>
      <dsp:spPr>
        <a:xfrm>
          <a:off x="4689629" y="348709"/>
          <a:ext cx="987068" cy="436373"/>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a:t>
          </a:r>
          <a:endParaRPr lang="en-US" sz="1800" kern="1200" dirty="0"/>
        </a:p>
      </dsp:txBody>
      <dsp:txXfrm>
        <a:off x="4710931" y="370011"/>
        <a:ext cx="944464" cy="393769"/>
      </dsp:txXfrm>
    </dsp:sp>
    <dsp:sp modelId="{D929838C-6C36-4FF7-9A70-2CD850ACFD6D}">
      <dsp:nvSpPr>
        <dsp:cNvPr id="0" name=""/>
        <dsp:cNvSpPr/>
      </dsp:nvSpPr>
      <dsp:spPr>
        <a:xfrm>
          <a:off x="754253" y="304140"/>
          <a:ext cx="1569680" cy="43637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Communicate</a:t>
          </a:r>
          <a:endParaRPr lang="en-US" sz="1800" kern="1200" dirty="0"/>
        </a:p>
      </dsp:txBody>
      <dsp:txXfrm>
        <a:off x="775555" y="325442"/>
        <a:ext cx="1527076" cy="393769"/>
      </dsp:txXfrm>
    </dsp:sp>
    <dsp:sp modelId="{D74DE7A9-CE61-4B79-8E04-C134B8897945}">
      <dsp:nvSpPr>
        <dsp:cNvPr id="0" name=""/>
        <dsp:cNvSpPr/>
      </dsp:nvSpPr>
      <dsp:spPr>
        <a:xfrm>
          <a:off x="4934198" y="1239611"/>
          <a:ext cx="1259235" cy="43637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Brainstorm</a:t>
          </a:r>
          <a:endParaRPr lang="en-US" sz="1800" kern="1200" dirty="0"/>
        </a:p>
      </dsp:txBody>
      <dsp:txXfrm>
        <a:off x="4955500" y="1260913"/>
        <a:ext cx="1216631" cy="393769"/>
      </dsp:txXfrm>
    </dsp:sp>
    <dsp:sp modelId="{DCE97D4E-6373-4DF7-8B2E-852C3A616D6F}">
      <dsp:nvSpPr>
        <dsp:cNvPr id="0" name=""/>
        <dsp:cNvSpPr/>
      </dsp:nvSpPr>
      <dsp:spPr>
        <a:xfrm>
          <a:off x="4591992" y="2283212"/>
          <a:ext cx="872747" cy="43637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Select</a:t>
          </a:r>
          <a:endParaRPr lang="en-US" sz="2000" kern="1200" dirty="0"/>
        </a:p>
      </dsp:txBody>
      <dsp:txXfrm>
        <a:off x="4613294" y="2304514"/>
        <a:ext cx="830143" cy="393769"/>
      </dsp:txXfrm>
    </dsp:sp>
    <dsp:sp modelId="{3BBEAE9F-AC14-4BA9-ABBF-805A8B33927C}">
      <dsp:nvSpPr>
        <dsp:cNvPr id="0" name=""/>
        <dsp:cNvSpPr/>
      </dsp:nvSpPr>
      <dsp:spPr>
        <a:xfrm>
          <a:off x="2771996" y="2646067"/>
          <a:ext cx="1167867" cy="436373"/>
        </a:xfrm>
        <a:prstGeom prst="roundRect">
          <a:avLst/>
        </a:prstGeom>
        <a:gradFill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rPr>
            <a:t>Prototype</a:t>
          </a:r>
        </a:p>
      </dsp:txBody>
      <dsp:txXfrm>
        <a:off x="2793298" y="2667369"/>
        <a:ext cx="1125263" cy="393769"/>
      </dsp:txXfrm>
    </dsp:sp>
    <dsp:sp modelId="{D5FA046A-2E30-46CA-B34F-B7A40F93C8CF}">
      <dsp:nvSpPr>
        <dsp:cNvPr id="0" name=""/>
        <dsp:cNvSpPr/>
      </dsp:nvSpPr>
      <dsp:spPr>
        <a:xfrm>
          <a:off x="1222424" y="2366138"/>
          <a:ext cx="872747" cy="436373"/>
        </a:xfrm>
        <a:prstGeom prst="roundRect">
          <a:avLst/>
        </a:prstGeom>
        <a:solidFill>
          <a:schemeClr val="lt1"/>
        </a:solidFill>
        <a:ln w="6350" cap="flat" cmpd="sng" algn="ctr">
          <a:solidFill>
            <a:schemeClr val="dk1"/>
          </a:solidFill>
          <a:prstDash val="solid"/>
        </a:ln>
        <a:effectLst>
          <a:outerShdw blurRad="50800" dist="38100" dir="2700000" algn="tl" rotWithShape="0">
            <a:prstClr val="black">
              <a:alpha val="40000"/>
            </a:prstClr>
          </a:outerShdw>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Test</a:t>
          </a:r>
          <a:endParaRPr lang="en-US" sz="2400" kern="1200" dirty="0"/>
        </a:p>
      </dsp:txBody>
      <dsp:txXfrm>
        <a:off x="1243726" y="2387440"/>
        <a:ext cx="830143" cy="393769"/>
      </dsp:txXfrm>
    </dsp:sp>
    <dsp:sp modelId="{CE0BEF73-1D89-4315-AB0D-62C56A4A49E4}">
      <dsp:nvSpPr>
        <dsp:cNvPr id="0" name=""/>
        <dsp:cNvSpPr/>
      </dsp:nvSpPr>
      <dsp:spPr>
        <a:xfrm>
          <a:off x="400176" y="1254478"/>
          <a:ext cx="1040009" cy="43637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Iterate</a:t>
          </a:r>
          <a:endParaRPr lang="en-US" sz="1800" kern="1200" dirty="0"/>
        </a:p>
      </dsp:txBody>
      <dsp:txXfrm>
        <a:off x="421478" y="1275780"/>
        <a:ext cx="997405" cy="39376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A7CDA-C07A-4401-A329-937972AA642D}"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30855-7A24-4606-96DE-BFF19C34CA5A}" type="slidenum">
              <a:rPr lang="en-US" smtClean="0"/>
              <a:t>‹#›</a:t>
            </a:fld>
            <a:endParaRPr lang="en-US"/>
          </a:p>
        </p:txBody>
      </p:sp>
    </p:spTree>
    <p:extLst>
      <p:ext uri="{BB962C8B-B14F-4D97-AF65-F5344CB8AC3E}">
        <p14:creationId xmlns:p14="http://schemas.microsoft.com/office/powerpoint/2010/main" val="131179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this infographic printed for you as a resource – it is our goal to be diffusers of innovation, and we are hoping that after today’s session you will be able to incorporate engineering design in your classrooms. </a:t>
            </a:r>
            <a:endParaRPr lang="en-US" dirty="0"/>
          </a:p>
        </p:txBody>
      </p:sp>
      <p:sp>
        <p:nvSpPr>
          <p:cNvPr id="4" name="Slide Number Placeholder 3"/>
          <p:cNvSpPr>
            <a:spLocks noGrp="1"/>
          </p:cNvSpPr>
          <p:nvPr>
            <p:ph type="sldNum" sz="quarter" idx="10"/>
          </p:nvPr>
        </p:nvSpPr>
        <p:spPr/>
        <p:txBody>
          <a:bodyPr/>
          <a:lstStyle/>
          <a:p>
            <a:fld id="{07B30855-7A24-4606-96DE-BFF19C34CA5A}" type="slidenum">
              <a:rPr lang="en-US" smtClean="0"/>
              <a:t>3</a:t>
            </a:fld>
            <a:endParaRPr lang="en-US"/>
          </a:p>
        </p:txBody>
      </p:sp>
    </p:spTree>
    <p:extLst>
      <p:ext uri="{BB962C8B-B14F-4D97-AF65-F5344CB8AC3E}">
        <p14:creationId xmlns:p14="http://schemas.microsoft.com/office/powerpoint/2010/main" val="375168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first school</a:t>
            </a:r>
            <a:r>
              <a:rPr lang="en-US" baseline="0" dirty="0" smtClean="0"/>
              <a:t> year with the TNT trailer. We are very proud to say that, in this time, we have worked with over 3000 students in the greater Kingston area (about an hour radius around Kingston). We have six </a:t>
            </a:r>
            <a:r>
              <a:rPr lang="en-US" baseline="0" dirty="0" err="1" smtClean="0"/>
              <a:t>PromoScience</a:t>
            </a:r>
            <a:r>
              <a:rPr lang="en-US" baseline="0" dirty="0" smtClean="0"/>
              <a:t> partner schools, and have had the opportunity to work with teachers and students from four school boards in our area. We have facilitated workshops for students in kindergarten to grade 8. The trailer provides students with the opportunity to engage with maker technologies, but it also acts a fresh start for every student; we have seen marginalized students take on leadership roles, and disengaged students actively participating. </a:t>
            </a:r>
            <a:endParaRPr lang="en-US" dirty="0"/>
          </a:p>
        </p:txBody>
      </p:sp>
      <p:sp>
        <p:nvSpPr>
          <p:cNvPr id="4" name="Slide Number Placeholder 3"/>
          <p:cNvSpPr>
            <a:spLocks noGrp="1"/>
          </p:cNvSpPr>
          <p:nvPr>
            <p:ph type="sldNum" sz="quarter" idx="10"/>
          </p:nvPr>
        </p:nvSpPr>
        <p:spPr/>
        <p:txBody>
          <a:bodyPr/>
          <a:lstStyle/>
          <a:p>
            <a:fld id="{07B30855-7A24-4606-96DE-BFF19C34CA5A}" type="slidenum">
              <a:rPr lang="en-US" smtClean="0"/>
              <a:t>6</a:t>
            </a:fld>
            <a:endParaRPr lang="en-US"/>
          </a:p>
        </p:txBody>
      </p:sp>
    </p:spTree>
    <p:extLst>
      <p:ext uri="{BB962C8B-B14F-4D97-AF65-F5344CB8AC3E}">
        <p14:creationId xmlns:p14="http://schemas.microsoft.com/office/powerpoint/2010/main" val="931655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597819"/>
            <a:ext cx="7777162" cy="1102519"/>
          </a:xfrm>
        </p:spPr>
        <p:txBody>
          <a:bodyPr lIns="0" tIns="0" rIns="0" bIns="0" anchor="t">
            <a:normAutofit/>
          </a:bodyPr>
          <a:lstStyle>
            <a:lvl1pPr algn="l">
              <a:defRPr sz="3600" b="0">
                <a:solidFill>
                  <a:schemeClr val="tx1"/>
                </a:solidFill>
                <a:latin typeface="Palatino Linotype"/>
                <a:cs typeface="Palatino Linotype"/>
              </a:defRPr>
            </a:lvl1pPr>
          </a:lstStyle>
          <a:p>
            <a:r>
              <a:rPr lang="en-US"/>
              <a:t>Click to edit Master title style</a:t>
            </a:r>
          </a:p>
        </p:txBody>
      </p:sp>
      <p:sp>
        <p:nvSpPr>
          <p:cNvPr id="3" name="Subtitle 2"/>
          <p:cNvSpPr>
            <a:spLocks noGrp="1"/>
          </p:cNvSpPr>
          <p:nvPr>
            <p:ph type="subTitle" idx="1"/>
          </p:nvPr>
        </p:nvSpPr>
        <p:spPr>
          <a:xfrm>
            <a:off x="685800" y="2914650"/>
            <a:ext cx="7772400" cy="1314450"/>
          </a:xfrm>
        </p:spPr>
        <p:txBody>
          <a:bodyPr lIns="0"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2"/>
          </p:nvPr>
        </p:nvSpPr>
        <p:spPr>
          <a:xfrm>
            <a:off x="685800" y="4871671"/>
            <a:ext cx="909770" cy="273844"/>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4/26/2018</a:t>
            </a:fld>
            <a:endParaRPr lang="en-US"/>
          </a:p>
        </p:txBody>
      </p:sp>
      <p:sp>
        <p:nvSpPr>
          <p:cNvPr id="9" name="Footer Placeholder 4"/>
          <p:cNvSpPr>
            <a:spLocks noGrp="1"/>
          </p:cNvSpPr>
          <p:nvPr>
            <p:ph type="ftr" sz="quarter" idx="3"/>
          </p:nvPr>
        </p:nvSpPr>
        <p:spPr>
          <a:xfrm>
            <a:off x="1318788" y="4871671"/>
            <a:ext cx="3177013" cy="273844"/>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1" y="4871671"/>
            <a:ext cx="1904949" cy="273844"/>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3265"/>
            <a:ext cx="2057400" cy="33627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63265"/>
            <a:ext cx="6019800" cy="33627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lIns="0" tIns="0"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3305176"/>
            <a:ext cx="7808913" cy="1021556"/>
          </a:xfrm>
        </p:spPr>
        <p:txBody>
          <a:bodyPr anchor="t">
            <a:normAutofit/>
          </a:bodyPr>
          <a:lstStyle>
            <a:lvl1pPr algn="l">
              <a:defRPr sz="3600" b="0" i="0" cap="none">
                <a:solidFill>
                  <a:schemeClr val="tx1"/>
                </a:solidFill>
                <a:latin typeface="Palatino Linotype"/>
                <a:cs typeface="Palatino Linotype"/>
              </a:defRPr>
            </a:lvl1pPr>
          </a:lstStyle>
          <a:p>
            <a:r>
              <a:rPr lang="en-US"/>
              <a:t>Click to edit Master title style</a:t>
            </a:r>
          </a:p>
        </p:txBody>
      </p:sp>
      <p:sp>
        <p:nvSpPr>
          <p:cNvPr id="3" name="Text Placeholder 2"/>
          <p:cNvSpPr>
            <a:spLocks noGrp="1"/>
          </p:cNvSpPr>
          <p:nvPr>
            <p:ph type="body" idx="1"/>
          </p:nvPr>
        </p:nvSpPr>
        <p:spPr>
          <a:xfrm>
            <a:off x="681039" y="2180035"/>
            <a:ext cx="7813675" cy="1050013"/>
          </a:xfrm>
        </p:spPr>
        <p:txBody>
          <a:bodyPr lIns="0" tIns="0"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362868"/>
            <a:ext cx="3814762" cy="3311129"/>
          </a:xfrm>
        </p:spPr>
        <p:txBody>
          <a:bodyPr lIns="0" tIns="0"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991" y="1362868"/>
            <a:ext cx="3883809" cy="3311129"/>
          </a:xfrm>
        </p:spPr>
        <p:txBody>
          <a:bodyPr lIns="0" tIns="0"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AE53F-E227-A345-A672-286B2CEC4DE6}" type="datetimeFigureOut">
              <a:rPr lang="en-US"/>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a:pPr/>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39" y="958632"/>
            <a:ext cx="2784475" cy="665549"/>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362624"/>
            <a:ext cx="5111750" cy="3396854"/>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1039" y="1721874"/>
            <a:ext cx="2784475" cy="30376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28766"/>
            <a:ext cx="5486400" cy="425054"/>
          </a:xfrm>
        </p:spPr>
        <p:txBody>
          <a:bodyPr anchor="b"/>
          <a:lstStyle>
            <a:lvl1pPr algn="l">
              <a:defRPr sz="2000" b="0">
                <a:solidFill>
                  <a:schemeClr val="tx1"/>
                </a:solidFill>
                <a:latin typeface="Palatino Linotype"/>
                <a:cs typeface="Palatino Linotype"/>
              </a:defRPr>
            </a:lvl1pPr>
          </a:lstStyle>
          <a:p>
            <a:r>
              <a:rPr lang="en-US"/>
              <a:t>Click to edit Master title style</a:t>
            </a:r>
          </a:p>
        </p:txBody>
      </p:sp>
      <p:sp>
        <p:nvSpPr>
          <p:cNvPr id="3" name="Picture Placeholder 2"/>
          <p:cNvSpPr>
            <a:spLocks noGrp="1"/>
          </p:cNvSpPr>
          <p:nvPr>
            <p:ph type="pic" idx="1"/>
          </p:nvPr>
        </p:nvSpPr>
        <p:spPr>
          <a:xfrm>
            <a:off x="685801" y="1363266"/>
            <a:ext cx="7772349" cy="28658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553820"/>
            <a:ext cx="5486400" cy="603647"/>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1038" y="1363266"/>
            <a:ext cx="8005762" cy="3381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ricolour curves-colour logo wide.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81039" y="1"/>
            <a:ext cx="6122987" cy="708290"/>
          </a:xfrm>
          <a:prstGeom prst="rect">
            <a:avLst/>
          </a:prstGeom>
        </p:spPr>
        <p:txBody>
          <a:bodyPr vert="horz" lIns="0" tIns="45720" rIns="91440" bIns="0" rtlCol="0" anchor="ctr">
            <a:normAutofit/>
          </a:bodyPr>
          <a:lstStyle/>
          <a:p>
            <a:r>
              <a:rPr lang="en-US"/>
              <a:t>Click to edit Master title style</a:t>
            </a:r>
          </a:p>
        </p:txBody>
      </p:sp>
      <p:sp>
        <p:nvSpPr>
          <p:cNvPr id="3" name="Text Placeholder 2"/>
          <p:cNvSpPr>
            <a:spLocks noGrp="1"/>
          </p:cNvSpPr>
          <p:nvPr>
            <p:ph type="body" idx="1"/>
          </p:nvPr>
        </p:nvSpPr>
        <p:spPr>
          <a:xfrm>
            <a:off x="681038" y="1363267"/>
            <a:ext cx="8005762" cy="3231356"/>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4871671"/>
            <a:ext cx="909770" cy="273844"/>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4/26/2018</a:t>
            </a:fld>
            <a:endParaRPr lang="en-US"/>
          </a:p>
        </p:txBody>
      </p:sp>
      <p:sp>
        <p:nvSpPr>
          <p:cNvPr id="5" name="Footer Placeholder 4"/>
          <p:cNvSpPr>
            <a:spLocks noGrp="1"/>
          </p:cNvSpPr>
          <p:nvPr>
            <p:ph type="ftr" sz="quarter" idx="3"/>
          </p:nvPr>
        </p:nvSpPr>
        <p:spPr>
          <a:xfrm>
            <a:off x="1318788" y="4871671"/>
            <a:ext cx="3177013" cy="273844"/>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871671"/>
            <a:ext cx="1904949" cy="273844"/>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goo.gl/Y271Ta" TargetMode="Externa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1248"/>
            <a:ext cx="7777162" cy="1102519"/>
          </a:xfrm>
        </p:spPr>
        <p:txBody>
          <a:bodyPr/>
          <a:lstStyle/>
          <a:p>
            <a:pPr algn="ctr">
              <a:lnSpc>
                <a:spcPct val="100000"/>
              </a:lnSpc>
            </a:pPr>
            <a:r>
              <a:rPr lang="en-US" dirty="0" smtClean="0"/>
              <a:t>Engineering Design in a Mobile Makerspace</a:t>
            </a:r>
            <a:endParaRPr lang="en-US" dirty="0"/>
          </a:p>
        </p:txBody>
      </p:sp>
      <p:sp>
        <p:nvSpPr>
          <p:cNvPr id="3" name="Subtitle 2"/>
          <p:cNvSpPr>
            <a:spLocks noGrp="1"/>
          </p:cNvSpPr>
          <p:nvPr>
            <p:ph type="subTitle" idx="1"/>
          </p:nvPr>
        </p:nvSpPr>
        <p:spPr>
          <a:xfrm>
            <a:off x="690562" y="2464707"/>
            <a:ext cx="7772400" cy="1314450"/>
          </a:xfrm>
        </p:spPr>
        <p:txBody>
          <a:bodyPr/>
          <a:lstStyle/>
          <a:p>
            <a:pPr algn="ctr"/>
            <a:r>
              <a:rPr lang="en-US" dirty="0" smtClean="0"/>
              <a:t>Connections Engineering Outreach, Faculty of Engineering and Applied Science</a:t>
            </a:r>
          </a:p>
          <a:p>
            <a:pPr algn="ctr"/>
            <a:endParaRPr lang="en-US" dirty="0"/>
          </a:p>
          <a:p>
            <a:pPr algn="ctr"/>
            <a:r>
              <a:rPr lang="en-US" dirty="0" smtClean="0"/>
              <a:t>Desuree </a:t>
            </a:r>
            <a:r>
              <a:rPr lang="en-US" dirty="0" err="1" smtClean="0"/>
              <a:t>DeGagne</a:t>
            </a:r>
            <a:r>
              <a:rPr lang="en-US" dirty="0" smtClean="0"/>
              <a:t> and Scott Compeau</a:t>
            </a:r>
            <a:endParaRPr lang="en-US" dirty="0"/>
          </a:p>
          <a:p>
            <a:pPr algn="ctr"/>
            <a:endParaRPr lang="en-US" dirty="0"/>
          </a:p>
        </p:txBody>
      </p:sp>
      <p:pic>
        <p:nvPicPr>
          <p:cNvPr id="4"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366" y="4047694"/>
            <a:ext cx="338004" cy="2870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217" y="4334716"/>
            <a:ext cx="416596" cy="4165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60122" y="4006539"/>
            <a:ext cx="2497873" cy="369332"/>
          </a:xfrm>
          <a:prstGeom prst="rect">
            <a:avLst/>
          </a:prstGeom>
          <a:noFill/>
        </p:spPr>
        <p:txBody>
          <a:bodyPr wrap="square" rtlCol="0">
            <a:spAutoFit/>
          </a:bodyPr>
          <a:lstStyle/>
          <a:p>
            <a:r>
              <a:rPr lang="en-US" dirty="0" smtClean="0"/>
              <a:t>@</a:t>
            </a:r>
            <a:r>
              <a:rPr lang="en-US" sz="1600" dirty="0" err="1" smtClean="0"/>
              <a:t>QEngConnections</a:t>
            </a:r>
            <a:endParaRPr lang="en-CA" dirty="0"/>
          </a:p>
        </p:txBody>
      </p:sp>
      <p:sp>
        <p:nvSpPr>
          <p:cNvPr id="7" name="TextBox 6"/>
          <p:cNvSpPr txBox="1"/>
          <p:nvPr/>
        </p:nvSpPr>
        <p:spPr>
          <a:xfrm>
            <a:off x="3360122" y="4421008"/>
            <a:ext cx="3074040" cy="584775"/>
          </a:xfrm>
          <a:prstGeom prst="rect">
            <a:avLst/>
          </a:prstGeom>
          <a:noFill/>
        </p:spPr>
        <p:txBody>
          <a:bodyPr wrap="square" rtlCol="0">
            <a:spAutoFit/>
          </a:bodyPr>
          <a:lstStyle/>
          <a:p>
            <a:r>
              <a:rPr lang="en-US" sz="1600" dirty="0"/>
              <a:t>Connections - Queen's Engineering Experience Program</a:t>
            </a:r>
            <a:endParaRPr lang="en-CA"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366" y="3606147"/>
            <a:ext cx="400706" cy="412774"/>
          </a:xfrm>
          <a:prstGeom prst="rect">
            <a:avLst/>
          </a:prstGeom>
        </p:spPr>
      </p:pic>
      <p:sp>
        <p:nvSpPr>
          <p:cNvPr id="9" name="TextBox 8"/>
          <p:cNvSpPr txBox="1"/>
          <p:nvPr/>
        </p:nvSpPr>
        <p:spPr>
          <a:xfrm>
            <a:off x="3410921" y="3680367"/>
            <a:ext cx="2907126" cy="338554"/>
          </a:xfrm>
          <a:prstGeom prst="rect">
            <a:avLst/>
          </a:prstGeom>
          <a:noFill/>
        </p:spPr>
        <p:txBody>
          <a:bodyPr wrap="square" rtlCol="0">
            <a:spAutoFit/>
          </a:bodyPr>
          <a:lstStyle/>
          <a:p>
            <a:r>
              <a:rPr lang="en-US" sz="1600" smtClean="0"/>
              <a:t>www.queensconnections.ca</a:t>
            </a:r>
            <a:endParaRPr lang="en-CA"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56" y="51192"/>
            <a:ext cx="6558415" cy="708290"/>
          </a:xfrm>
        </p:spPr>
        <p:txBody>
          <a:bodyPr/>
          <a:lstStyle/>
          <a:p>
            <a:r>
              <a:rPr lang="en-US" dirty="0" smtClean="0"/>
              <a:t>Thank you and Questions?</a:t>
            </a:r>
            <a:endParaRPr lang="en-US" dirty="0"/>
          </a:p>
        </p:txBody>
      </p:sp>
      <p:sp>
        <p:nvSpPr>
          <p:cNvPr id="5" name="AutoShape 6" descr="Image result for rock paper scissors"/>
          <p:cNvSpPr>
            <a:spLocks noChangeAspect="1" noChangeArrowheads="1"/>
          </p:cNvSpPr>
          <p:nvPr/>
        </p:nvSpPr>
        <p:spPr bwMode="auto">
          <a:xfrm>
            <a:off x="6438071" y="3397785"/>
            <a:ext cx="96326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who invented rock paper sciss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512" b="15828"/>
          <a:stretch/>
        </p:blipFill>
        <p:spPr>
          <a:xfrm>
            <a:off x="84418" y="4572641"/>
            <a:ext cx="1664869" cy="420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504" y="1252116"/>
            <a:ext cx="1353457" cy="23335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301" y="1558977"/>
            <a:ext cx="1832743" cy="1510180"/>
          </a:xfrm>
          <a:prstGeom prst="rect">
            <a:avLst/>
          </a:prstGeom>
        </p:spPr>
      </p:pic>
      <p:pic>
        <p:nvPicPr>
          <p:cNvPr id="11" name="Picture 2"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118" y="3909808"/>
            <a:ext cx="338004" cy="287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969" y="4196830"/>
            <a:ext cx="416596" cy="4165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42874" y="3868653"/>
            <a:ext cx="2497873" cy="369332"/>
          </a:xfrm>
          <a:prstGeom prst="rect">
            <a:avLst/>
          </a:prstGeom>
          <a:noFill/>
        </p:spPr>
        <p:txBody>
          <a:bodyPr wrap="square" rtlCol="0">
            <a:spAutoFit/>
          </a:bodyPr>
          <a:lstStyle/>
          <a:p>
            <a:r>
              <a:rPr lang="en-US" dirty="0" smtClean="0"/>
              <a:t>@</a:t>
            </a:r>
            <a:r>
              <a:rPr lang="en-US" sz="1600" dirty="0" err="1" smtClean="0"/>
              <a:t>QEngConnections</a:t>
            </a:r>
            <a:endParaRPr lang="en-CA" dirty="0"/>
          </a:p>
        </p:txBody>
      </p:sp>
      <p:sp>
        <p:nvSpPr>
          <p:cNvPr id="14" name="TextBox 13"/>
          <p:cNvSpPr txBox="1"/>
          <p:nvPr/>
        </p:nvSpPr>
        <p:spPr>
          <a:xfrm>
            <a:off x="3442874" y="4283122"/>
            <a:ext cx="3074040" cy="584775"/>
          </a:xfrm>
          <a:prstGeom prst="rect">
            <a:avLst/>
          </a:prstGeom>
          <a:noFill/>
        </p:spPr>
        <p:txBody>
          <a:bodyPr wrap="square" rtlCol="0">
            <a:spAutoFit/>
          </a:bodyPr>
          <a:lstStyle/>
          <a:p>
            <a:r>
              <a:rPr lang="en-US" sz="1600" dirty="0"/>
              <a:t>Connections - Queen's Engineering Experience Program</a:t>
            </a:r>
            <a:endParaRPr lang="en-CA" sz="16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2118" y="3468261"/>
            <a:ext cx="400706" cy="412774"/>
          </a:xfrm>
          <a:prstGeom prst="rect">
            <a:avLst/>
          </a:prstGeom>
        </p:spPr>
      </p:pic>
      <p:sp>
        <p:nvSpPr>
          <p:cNvPr id="16" name="TextBox 15"/>
          <p:cNvSpPr txBox="1"/>
          <p:nvPr/>
        </p:nvSpPr>
        <p:spPr>
          <a:xfrm>
            <a:off x="3493673" y="3542481"/>
            <a:ext cx="2907126" cy="338554"/>
          </a:xfrm>
          <a:prstGeom prst="rect">
            <a:avLst/>
          </a:prstGeom>
          <a:noFill/>
        </p:spPr>
        <p:txBody>
          <a:bodyPr wrap="square" rtlCol="0">
            <a:spAutoFit/>
          </a:bodyPr>
          <a:lstStyle/>
          <a:p>
            <a:r>
              <a:rPr lang="en-US" sz="1600" dirty="0" smtClean="0"/>
              <a:t>www.queensconnection.ca</a:t>
            </a:r>
            <a:endParaRPr lang="en-CA" sz="1600" dirty="0"/>
          </a:p>
        </p:txBody>
      </p:sp>
    </p:spTree>
    <p:extLst>
      <p:ext uri="{BB962C8B-B14F-4D97-AF65-F5344CB8AC3E}">
        <p14:creationId xmlns:p14="http://schemas.microsoft.com/office/powerpoint/2010/main" val="14194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Engineering Outreach</a:t>
            </a:r>
            <a:endParaRPr lang="en-US" dirty="0"/>
          </a:p>
        </p:txBody>
      </p:sp>
      <p:sp>
        <p:nvSpPr>
          <p:cNvPr id="3" name="Content Placeholder 2"/>
          <p:cNvSpPr>
            <a:spLocks noGrp="1"/>
          </p:cNvSpPr>
          <p:nvPr>
            <p:ph idx="1"/>
          </p:nvPr>
        </p:nvSpPr>
        <p:spPr>
          <a:xfrm>
            <a:off x="681038" y="1363267"/>
            <a:ext cx="8005762" cy="2069046"/>
          </a:xfrm>
        </p:spPr>
        <p:style>
          <a:lnRef idx="1">
            <a:schemeClr val="accent3"/>
          </a:lnRef>
          <a:fillRef idx="2">
            <a:schemeClr val="accent3"/>
          </a:fillRef>
          <a:effectRef idx="1">
            <a:schemeClr val="accent3"/>
          </a:effectRef>
          <a:fontRef idx="minor">
            <a:schemeClr val="dk1"/>
          </a:fontRef>
        </p:style>
        <p:txBody>
          <a:bodyPr/>
          <a:lstStyle/>
          <a:p>
            <a:r>
              <a:rPr lang="en-US" sz="2000" dirty="0" smtClean="0"/>
              <a:t>Educational outreach program </a:t>
            </a:r>
          </a:p>
          <a:p>
            <a:r>
              <a:rPr lang="en-US" sz="2000" dirty="0" smtClean="0"/>
              <a:t>Experiential opportunities for pre-university students to learn about engineering </a:t>
            </a:r>
          </a:p>
          <a:p>
            <a:r>
              <a:rPr lang="en-US" sz="2000" dirty="0" smtClean="0"/>
              <a:t>Develop and share engineering-based educational activities that align with the Ontario curriculum</a:t>
            </a:r>
          </a:p>
          <a:p>
            <a:r>
              <a:rPr lang="en-US" sz="2000" dirty="0"/>
              <a:t>S</a:t>
            </a:r>
            <a:r>
              <a:rPr lang="en-US" sz="2000" dirty="0" smtClean="0"/>
              <a:t>upport and professional development opportunities for educators </a:t>
            </a:r>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512" b="15828"/>
          <a:stretch/>
        </p:blipFill>
        <p:spPr>
          <a:xfrm>
            <a:off x="2116907" y="3597966"/>
            <a:ext cx="4319299" cy="1090026"/>
          </a:xfrm>
          <a:prstGeom prst="rect">
            <a:avLst/>
          </a:prstGeom>
        </p:spPr>
      </p:pic>
    </p:spTree>
    <p:extLst>
      <p:ext uri="{BB962C8B-B14F-4D97-AF65-F5344CB8AC3E}">
        <p14:creationId xmlns:p14="http://schemas.microsoft.com/office/powerpoint/2010/main" val="2197767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Engineering Outreach</a:t>
            </a:r>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045" y="1176701"/>
            <a:ext cx="3734905" cy="3150824"/>
          </a:xfr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9" y="1318145"/>
            <a:ext cx="3507921" cy="3175274"/>
          </a:xfrm>
          <a:prstGeom prst="rect">
            <a:avLst/>
          </a:prstGeom>
        </p:spPr>
      </p:pic>
    </p:spTree>
    <p:extLst>
      <p:ext uri="{BB962C8B-B14F-4D97-AF65-F5344CB8AC3E}">
        <p14:creationId xmlns:p14="http://schemas.microsoft.com/office/powerpoint/2010/main" val="144002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Engineering Design?</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857647701"/>
              </p:ext>
            </p:extLst>
          </p:nvPr>
        </p:nvGraphicFramePr>
        <p:xfrm>
          <a:off x="1056387" y="1498424"/>
          <a:ext cx="7149548" cy="3082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08444" y="2786427"/>
            <a:ext cx="1702905" cy="369332"/>
          </a:xfrm>
          <a:prstGeom prst="rect">
            <a:avLst/>
          </a:prstGeom>
          <a:noFill/>
        </p:spPr>
        <p:txBody>
          <a:bodyPr wrap="square" rtlCol="0">
            <a:spAutoFit/>
          </a:bodyPr>
          <a:lstStyle/>
          <a:p>
            <a:r>
              <a:rPr lang="en-US" dirty="0" smtClean="0"/>
              <a:t>K-12 context</a:t>
            </a:r>
            <a:endParaRPr lang="en-US" dirty="0"/>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4512" b="15828"/>
          <a:stretch/>
        </p:blipFill>
        <p:spPr>
          <a:xfrm>
            <a:off x="84418" y="4557158"/>
            <a:ext cx="1726223" cy="435633"/>
          </a:xfrm>
          <a:prstGeom prst="rect">
            <a:avLst/>
          </a:prstGeom>
        </p:spPr>
      </p:pic>
    </p:spTree>
    <p:extLst>
      <p:ext uri="{BB962C8B-B14F-4D97-AF65-F5344CB8AC3E}">
        <p14:creationId xmlns:p14="http://schemas.microsoft.com/office/powerpoint/2010/main" val="300634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Design: Guiding Questions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15642627"/>
              </p:ext>
            </p:extLst>
          </p:nvPr>
        </p:nvGraphicFramePr>
        <p:xfrm>
          <a:off x="681038" y="1363663"/>
          <a:ext cx="3075953" cy="323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17570" y="1369762"/>
            <a:ext cx="3545522" cy="307777"/>
          </a:xfrm>
          <a:prstGeom prst="rect">
            <a:avLst/>
          </a:prstGeom>
          <a:noFill/>
        </p:spPr>
        <p:txBody>
          <a:bodyPr wrap="none" rtlCol="0">
            <a:spAutoFit/>
          </a:bodyPr>
          <a:lstStyle/>
          <a:p>
            <a:pPr defTabSz="457200"/>
            <a:r>
              <a:rPr lang="en-US" sz="1400" dirty="0">
                <a:solidFill>
                  <a:prstClr val="black"/>
                </a:solidFill>
                <a:latin typeface="Palatino Linotype" panose="02040502050505030304" pitchFamily="18" charset="0"/>
              </a:rPr>
              <a:t>What is the problem we’re trying to solve?</a:t>
            </a:r>
          </a:p>
        </p:txBody>
      </p:sp>
      <p:sp>
        <p:nvSpPr>
          <p:cNvPr id="6" name="TextBox 5"/>
          <p:cNvSpPr txBox="1"/>
          <p:nvPr/>
        </p:nvSpPr>
        <p:spPr>
          <a:xfrm>
            <a:off x="3017570" y="1765488"/>
            <a:ext cx="5451685" cy="276999"/>
          </a:xfrm>
          <a:prstGeom prst="rect">
            <a:avLst/>
          </a:prstGeom>
          <a:noFill/>
        </p:spPr>
        <p:txBody>
          <a:bodyPr wrap="none" rtlCol="0">
            <a:spAutoFit/>
          </a:bodyPr>
          <a:lstStyle/>
          <a:p>
            <a:pPr defTabSz="457200"/>
            <a:r>
              <a:rPr lang="en-US" sz="1200" dirty="0" smtClean="0">
                <a:solidFill>
                  <a:prstClr val="black"/>
                </a:solidFill>
                <a:latin typeface="Palatino Linotype" panose="02040502050505030304" pitchFamily="18" charset="0"/>
              </a:rPr>
              <a:t>What are the constraints on your solution? What are your criteria for success?</a:t>
            </a:r>
            <a:endParaRPr lang="en-US" sz="1200" dirty="0">
              <a:solidFill>
                <a:prstClr val="black"/>
              </a:solidFill>
              <a:latin typeface="Palatino Linotype" panose="02040502050505030304" pitchFamily="18" charset="0"/>
            </a:endParaRPr>
          </a:p>
        </p:txBody>
      </p:sp>
      <p:sp>
        <p:nvSpPr>
          <p:cNvPr id="7" name="TextBox 6"/>
          <p:cNvSpPr txBox="1"/>
          <p:nvPr/>
        </p:nvSpPr>
        <p:spPr>
          <a:xfrm>
            <a:off x="3017570" y="2961191"/>
            <a:ext cx="1911229" cy="307777"/>
          </a:xfrm>
          <a:prstGeom prst="rect">
            <a:avLst/>
          </a:prstGeom>
          <a:noFill/>
        </p:spPr>
        <p:txBody>
          <a:bodyPr wrap="none" rtlCol="0">
            <a:spAutoFit/>
          </a:bodyPr>
          <a:lstStyle/>
          <a:p>
            <a:pPr defTabSz="457200"/>
            <a:r>
              <a:rPr lang="en-US" sz="1400" dirty="0" smtClean="0">
                <a:solidFill>
                  <a:prstClr val="black"/>
                </a:solidFill>
                <a:latin typeface="Palatino Linotype" panose="02040502050505030304" pitchFamily="18" charset="0"/>
              </a:rPr>
              <a:t>Build your prototype.</a:t>
            </a:r>
            <a:endParaRPr lang="en-US" sz="1400" dirty="0">
              <a:solidFill>
                <a:prstClr val="black"/>
              </a:solidFill>
              <a:latin typeface="Palatino Linotype" panose="02040502050505030304" pitchFamily="18" charset="0"/>
            </a:endParaRPr>
          </a:p>
        </p:txBody>
      </p:sp>
      <p:sp>
        <p:nvSpPr>
          <p:cNvPr id="8" name="TextBox 7"/>
          <p:cNvSpPr txBox="1"/>
          <p:nvPr/>
        </p:nvSpPr>
        <p:spPr>
          <a:xfrm>
            <a:off x="3017570" y="3395179"/>
            <a:ext cx="3310778" cy="307777"/>
          </a:xfrm>
          <a:prstGeom prst="rect">
            <a:avLst/>
          </a:prstGeom>
          <a:noFill/>
        </p:spPr>
        <p:txBody>
          <a:bodyPr wrap="none" rtlCol="0">
            <a:spAutoFit/>
          </a:bodyPr>
          <a:lstStyle/>
          <a:p>
            <a:pPr defTabSz="457200"/>
            <a:r>
              <a:rPr lang="en-US" sz="1400" dirty="0" smtClean="0">
                <a:solidFill>
                  <a:prstClr val="black"/>
                </a:solidFill>
                <a:latin typeface="Palatino Linotype" panose="02040502050505030304" pitchFamily="18" charset="0"/>
              </a:rPr>
              <a:t>Evaluate your prototype. Does it work?</a:t>
            </a:r>
            <a:endParaRPr lang="en-US" sz="1400" dirty="0">
              <a:solidFill>
                <a:prstClr val="black"/>
              </a:solidFill>
              <a:latin typeface="Palatino Linotype" panose="02040502050505030304" pitchFamily="18" charset="0"/>
            </a:endParaRPr>
          </a:p>
        </p:txBody>
      </p:sp>
      <p:sp>
        <p:nvSpPr>
          <p:cNvPr id="9" name="TextBox 8"/>
          <p:cNvSpPr txBox="1"/>
          <p:nvPr/>
        </p:nvSpPr>
        <p:spPr>
          <a:xfrm>
            <a:off x="3017570" y="3829167"/>
            <a:ext cx="2775375" cy="307777"/>
          </a:xfrm>
          <a:prstGeom prst="rect">
            <a:avLst/>
          </a:prstGeom>
          <a:noFill/>
        </p:spPr>
        <p:txBody>
          <a:bodyPr wrap="none" rtlCol="0">
            <a:spAutoFit/>
          </a:bodyPr>
          <a:lstStyle/>
          <a:p>
            <a:pPr defTabSz="457200"/>
            <a:r>
              <a:rPr lang="en-US" sz="1400" dirty="0" smtClean="0">
                <a:solidFill>
                  <a:prstClr val="black"/>
                </a:solidFill>
                <a:latin typeface="Palatino Linotype" panose="02040502050505030304" pitchFamily="18" charset="0"/>
              </a:rPr>
              <a:t>Improve. Can </a:t>
            </a:r>
            <a:r>
              <a:rPr lang="en-US" sz="1400" dirty="0">
                <a:solidFill>
                  <a:prstClr val="black"/>
                </a:solidFill>
                <a:latin typeface="Palatino Linotype" panose="02040502050505030304" pitchFamily="18" charset="0"/>
              </a:rPr>
              <a:t>we make it better?</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4512" b="15828"/>
          <a:stretch/>
        </p:blipFill>
        <p:spPr>
          <a:xfrm>
            <a:off x="84418" y="4594225"/>
            <a:ext cx="1664869" cy="420150"/>
          </a:xfrm>
          <a:prstGeom prst="rect">
            <a:avLst/>
          </a:prstGeom>
        </p:spPr>
      </p:pic>
      <p:sp>
        <p:nvSpPr>
          <p:cNvPr id="3" name="TextBox 2"/>
          <p:cNvSpPr txBox="1"/>
          <p:nvPr/>
        </p:nvSpPr>
        <p:spPr>
          <a:xfrm>
            <a:off x="3017570" y="2203739"/>
            <a:ext cx="4031873" cy="307777"/>
          </a:xfrm>
          <a:prstGeom prst="rect">
            <a:avLst/>
          </a:prstGeom>
          <a:noFill/>
        </p:spPr>
        <p:txBody>
          <a:bodyPr wrap="none" rtlCol="0">
            <a:spAutoFit/>
          </a:bodyPr>
          <a:lstStyle/>
          <a:p>
            <a:r>
              <a:rPr lang="en-US" sz="1400" dirty="0" smtClean="0">
                <a:latin typeface="Palatino Linotype" panose="02040502050505030304" pitchFamily="18" charset="0"/>
              </a:rPr>
              <a:t>What are the possible solutions for the problem?</a:t>
            </a:r>
            <a:endParaRPr lang="en-US" sz="1400" dirty="0">
              <a:latin typeface="Palatino Linotype" panose="02040502050505030304" pitchFamily="18" charset="0"/>
            </a:endParaRPr>
          </a:p>
        </p:txBody>
      </p:sp>
      <p:sp>
        <p:nvSpPr>
          <p:cNvPr id="11" name="TextBox 10"/>
          <p:cNvSpPr txBox="1"/>
          <p:nvPr/>
        </p:nvSpPr>
        <p:spPr>
          <a:xfrm>
            <a:off x="3017570" y="2596443"/>
            <a:ext cx="3106941" cy="307777"/>
          </a:xfrm>
          <a:prstGeom prst="rect">
            <a:avLst/>
          </a:prstGeom>
          <a:noFill/>
        </p:spPr>
        <p:txBody>
          <a:bodyPr wrap="none" rtlCol="0">
            <a:spAutoFit/>
          </a:bodyPr>
          <a:lstStyle/>
          <a:p>
            <a:r>
              <a:rPr lang="en-US" sz="1400" dirty="0" smtClean="0">
                <a:latin typeface="Palatino Linotype" panose="02040502050505030304" pitchFamily="18" charset="0"/>
              </a:rPr>
              <a:t>Choose the most promising solution.</a:t>
            </a:r>
            <a:endParaRPr lang="en-US" sz="1400" dirty="0">
              <a:latin typeface="Palatino Linotype" panose="02040502050505030304" pitchFamily="18" charset="0"/>
            </a:endParaRPr>
          </a:p>
        </p:txBody>
      </p:sp>
      <p:sp>
        <p:nvSpPr>
          <p:cNvPr id="12" name="TextBox 11"/>
          <p:cNvSpPr txBox="1"/>
          <p:nvPr/>
        </p:nvSpPr>
        <p:spPr>
          <a:xfrm>
            <a:off x="3017570" y="4189051"/>
            <a:ext cx="1957715" cy="338554"/>
          </a:xfrm>
          <a:prstGeom prst="rect">
            <a:avLst/>
          </a:prstGeom>
          <a:noFill/>
        </p:spPr>
        <p:txBody>
          <a:bodyPr wrap="none" rtlCol="0">
            <a:spAutoFit/>
          </a:bodyPr>
          <a:lstStyle/>
          <a:p>
            <a:pPr defTabSz="457200"/>
            <a:r>
              <a:rPr lang="en-US" sz="1400" dirty="0" smtClean="0">
                <a:solidFill>
                  <a:prstClr val="black"/>
                </a:solidFill>
                <a:latin typeface="Palatino Linotype" panose="02040502050505030304" pitchFamily="18" charset="0"/>
              </a:rPr>
              <a:t>Explain your solution</a:t>
            </a:r>
            <a:r>
              <a:rPr lang="en-US" sz="1600" dirty="0" smtClean="0">
                <a:solidFill>
                  <a:prstClr val="black"/>
                </a:solidFill>
                <a:latin typeface="Palatino Linotype" panose="02040502050505030304" pitchFamily="18" charset="0"/>
              </a:rPr>
              <a:t>.</a:t>
            </a:r>
            <a:endParaRPr lang="en-US" sz="160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332226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Makerspace: Tech ‘n’ Tinker Trailer</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512" b="15828"/>
          <a:stretch/>
        </p:blipFill>
        <p:spPr>
          <a:xfrm>
            <a:off x="84418" y="4572641"/>
            <a:ext cx="1664869" cy="420150"/>
          </a:xfrm>
          <a:prstGeom prst="rect">
            <a:avLst/>
          </a:prstGeom>
        </p:spPr>
      </p:pic>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5534" y="1204637"/>
            <a:ext cx="3599632" cy="2416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270199" y="2689093"/>
            <a:ext cx="2287421" cy="369332"/>
          </a:xfrm>
          <a:prstGeom prst="rect">
            <a:avLst/>
          </a:prstGeom>
          <a:noFill/>
        </p:spPr>
        <p:txBody>
          <a:bodyPr wrap="none" rtlCol="0">
            <a:spAutoFit/>
          </a:bodyPr>
          <a:lstStyle/>
          <a:p>
            <a:r>
              <a:rPr lang="en-US" dirty="0">
                <a:hlinkClick r:id="rId5"/>
              </a:rPr>
              <a:t>https://</a:t>
            </a:r>
            <a:r>
              <a:rPr lang="en-US" dirty="0" smtClean="0">
                <a:hlinkClick r:id="rId5"/>
              </a:rPr>
              <a:t>goo.gl/Y271Ta</a:t>
            </a:r>
            <a:r>
              <a:rPr lang="en-US" dirty="0" smtClean="0"/>
              <a:t> </a:t>
            </a:r>
            <a:endParaRPr lang="en-US" dirty="0"/>
          </a:p>
        </p:txBody>
      </p:sp>
      <p:sp>
        <p:nvSpPr>
          <p:cNvPr id="3" name="TextBox 2"/>
          <p:cNvSpPr txBox="1"/>
          <p:nvPr/>
        </p:nvSpPr>
        <p:spPr>
          <a:xfrm>
            <a:off x="4971142" y="2319761"/>
            <a:ext cx="2885534" cy="369332"/>
          </a:xfrm>
          <a:prstGeom prst="rect">
            <a:avLst/>
          </a:prstGeom>
          <a:noFill/>
        </p:spPr>
        <p:txBody>
          <a:bodyPr wrap="none" rtlCol="0">
            <a:spAutoFit/>
          </a:bodyPr>
          <a:lstStyle/>
          <a:p>
            <a:r>
              <a:rPr lang="en-US" dirty="0" smtClean="0"/>
              <a:t>Tour of Tech ‘n’ Tinker Trailer</a:t>
            </a:r>
            <a:endParaRPr lang="en-US" dirty="0"/>
          </a:p>
        </p:txBody>
      </p:sp>
    </p:spTree>
    <p:extLst>
      <p:ext uri="{BB962C8B-B14F-4D97-AF65-F5344CB8AC3E}">
        <p14:creationId xmlns:p14="http://schemas.microsoft.com/office/powerpoint/2010/main" val="323145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17" y="19178"/>
            <a:ext cx="6122987" cy="708290"/>
          </a:xfrm>
        </p:spPr>
        <p:txBody>
          <a:bodyPr/>
          <a:lstStyle/>
          <a:p>
            <a:r>
              <a:rPr lang="en-US" dirty="0" smtClean="0"/>
              <a:t> What does making look like in the TNT Trailer?</a:t>
            </a:r>
            <a:endParaRPr lang="en-US" dirty="0"/>
          </a:p>
        </p:txBody>
      </p:sp>
      <p:sp>
        <p:nvSpPr>
          <p:cNvPr id="3" name="Content Placeholder 2"/>
          <p:cNvSpPr>
            <a:spLocks noGrp="1"/>
          </p:cNvSpPr>
          <p:nvPr>
            <p:ph idx="1"/>
          </p:nvPr>
        </p:nvSpPr>
        <p:spPr>
          <a:xfrm>
            <a:off x="548517" y="1202254"/>
            <a:ext cx="4165048" cy="2551044"/>
          </a:xfrm>
        </p:spPr>
        <p:txBody>
          <a:bodyPr>
            <a:normAutofit fontScale="70000" lnSpcReduction="20000"/>
          </a:bodyPr>
          <a:lstStyle/>
          <a:p>
            <a:pPr marL="0" indent="0">
              <a:buNone/>
            </a:pPr>
            <a:r>
              <a:rPr lang="en-US" sz="2000" dirty="0">
                <a:latin typeface="Palatino Linotype" panose="02040502050505030304" pitchFamily="18" charset="0"/>
              </a:rPr>
              <a:t>Through problem-based projects rooted in engineering design </a:t>
            </a:r>
            <a:r>
              <a:rPr lang="en-US" sz="2000" dirty="0" smtClean="0">
                <a:latin typeface="Palatino Linotype" panose="02040502050505030304" pitchFamily="18" charset="0"/>
              </a:rPr>
              <a:t>students</a:t>
            </a:r>
            <a:r>
              <a:rPr lang="en-US" sz="2000" dirty="0" smtClean="0"/>
              <a:t>…</a:t>
            </a:r>
            <a:endParaRPr lang="en-US" sz="2000" dirty="0"/>
          </a:p>
          <a:p>
            <a:pPr marL="0" indent="0">
              <a:buNone/>
            </a:pPr>
            <a:endParaRPr lang="en-US" sz="2000" dirty="0" smtClean="0"/>
          </a:p>
          <a:p>
            <a:r>
              <a:rPr lang="en-US" sz="2000" dirty="0" smtClean="0"/>
              <a:t>Collaborate</a:t>
            </a:r>
          </a:p>
          <a:p>
            <a:r>
              <a:rPr lang="en-US" sz="2000" dirty="0" smtClean="0"/>
              <a:t>Explore</a:t>
            </a:r>
          </a:p>
          <a:p>
            <a:r>
              <a:rPr lang="en-US" sz="2000" dirty="0" smtClean="0"/>
              <a:t>Think critically</a:t>
            </a:r>
          </a:p>
          <a:p>
            <a:r>
              <a:rPr lang="en-US" sz="2000" dirty="0" smtClean="0"/>
              <a:t>Think Creatively</a:t>
            </a:r>
          </a:p>
          <a:p>
            <a:r>
              <a:rPr lang="en-US" sz="2000" dirty="0" smtClean="0"/>
              <a:t>Reflect</a:t>
            </a:r>
          </a:p>
          <a:p>
            <a:r>
              <a:rPr lang="en-US" sz="2000" dirty="0" smtClean="0"/>
              <a:t>Take initiative</a:t>
            </a:r>
          </a:p>
          <a:p>
            <a:r>
              <a:rPr lang="en-US" sz="2000" dirty="0" smtClean="0"/>
              <a:t>Communicate</a:t>
            </a:r>
          </a:p>
          <a:p>
            <a:r>
              <a:rPr lang="en-US" sz="2000" dirty="0" smtClean="0"/>
              <a:t>Have fun!</a:t>
            </a:r>
          </a:p>
          <a:p>
            <a:pPr marL="0" indent="0">
              <a:buNone/>
            </a:pPr>
            <a:endParaRPr lang="en-US" dirty="0"/>
          </a:p>
          <a:p>
            <a:endParaRPr lang="en-US" dirty="0" smtClean="0"/>
          </a:p>
        </p:txBody>
      </p:sp>
      <p:sp>
        <p:nvSpPr>
          <p:cNvPr id="6" name="TextBox 5"/>
          <p:cNvSpPr txBox="1"/>
          <p:nvPr/>
        </p:nvSpPr>
        <p:spPr>
          <a:xfrm>
            <a:off x="5219147" y="1427411"/>
            <a:ext cx="3723861"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latin typeface="Palatino Linotype" panose="02040502050505030304" pitchFamily="18" charset="0"/>
              </a:rPr>
              <a:t>Tools found in the TNT Trailer include:</a:t>
            </a:r>
          </a:p>
          <a:p>
            <a:pPr marL="285750" indent="-285750">
              <a:buFont typeface="Arial" panose="020B0604020202020204" pitchFamily="34" charset="0"/>
              <a:buChar char="•"/>
            </a:pPr>
            <a:r>
              <a:rPr lang="en-US" sz="1600" dirty="0" smtClean="0">
                <a:latin typeface="Palatino Linotype" panose="02040502050505030304" pitchFamily="18" charset="0"/>
              </a:rPr>
              <a:t>Laptops (coding and designing)</a:t>
            </a:r>
          </a:p>
          <a:p>
            <a:pPr marL="285750" indent="-285750">
              <a:buFont typeface="Arial" panose="020B0604020202020204" pitchFamily="34" charset="0"/>
              <a:buChar char="•"/>
            </a:pPr>
            <a:r>
              <a:rPr lang="en-US" sz="1600" dirty="0" smtClean="0">
                <a:latin typeface="Palatino Linotype" panose="02040502050505030304" pitchFamily="18" charset="0"/>
              </a:rPr>
              <a:t>3D printers</a:t>
            </a:r>
          </a:p>
          <a:p>
            <a:pPr marL="285750" indent="-285750">
              <a:buFont typeface="Arial" panose="020B0604020202020204" pitchFamily="34" charset="0"/>
              <a:buChar char="•"/>
            </a:pPr>
            <a:r>
              <a:rPr lang="en-US" sz="1600" dirty="0" err="1" smtClean="0">
                <a:latin typeface="Palatino Linotype" panose="02040502050505030304" pitchFamily="18" charset="0"/>
              </a:rPr>
              <a:t>Makey</a:t>
            </a:r>
            <a:r>
              <a:rPr lang="en-US" sz="1600" dirty="0" smtClean="0">
                <a:latin typeface="Palatino Linotype" panose="02040502050505030304" pitchFamily="18" charset="0"/>
              </a:rPr>
              <a:t> </a:t>
            </a:r>
            <a:r>
              <a:rPr lang="en-US" sz="1600" dirty="0" err="1" smtClean="0">
                <a:latin typeface="Palatino Linotype" panose="02040502050505030304" pitchFamily="18" charset="0"/>
              </a:rPr>
              <a:t>Makeys</a:t>
            </a:r>
            <a:endParaRPr lang="en-US" sz="1600" dirty="0" smtClean="0">
              <a:latin typeface="Palatino Linotype" panose="02040502050505030304" pitchFamily="18" charset="0"/>
            </a:endParaRPr>
          </a:p>
          <a:p>
            <a:pPr marL="285750" indent="-285750">
              <a:buFont typeface="Arial" panose="020B0604020202020204" pitchFamily="34" charset="0"/>
              <a:buChar char="•"/>
            </a:pPr>
            <a:r>
              <a:rPr lang="en-US" sz="1600" dirty="0" err="1">
                <a:latin typeface="Palatino Linotype" panose="02040502050505030304" pitchFamily="18" charset="0"/>
              </a:rPr>
              <a:t>m</a:t>
            </a:r>
            <a:r>
              <a:rPr lang="en-US" sz="1600" dirty="0" err="1" smtClean="0">
                <a:latin typeface="Palatino Linotype" panose="02040502050505030304" pitchFamily="18" charset="0"/>
              </a:rPr>
              <a:t>icro:bits</a:t>
            </a:r>
            <a:r>
              <a:rPr lang="en-US" sz="1600" dirty="0" smtClean="0">
                <a:latin typeface="Palatino Linotype" panose="02040502050505030304" pitchFamily="18" charset="0"/>
              </a:rPr>
              <a:t> </a:t>
            </a:r>
          </a:p>
          <a:p>
            <a:pPr marL="285750" indent="-285750">
              <a:buFont typeface="Arial" panose="020B0604020202020204" pitchFamily="34" charset="0"/>
              <a:buChar char="•"/>
            </a:pPr>
            <a:r>
              <a:rPr lang="en-US" sz="1600" dirty="0" err="1" smtClean="0">
                <a:latin typeface="Palatino Linotype" panose="02040502050505030304" pitchFamily="18" charset="0"/>
              </a:rPr>
              <a:t>LittleBits</a:t>
            </a:r>
            <a:endParaRPr lang="en-US" sz="1600" dirty="0" smtClean="0">
              <a:latin typeface="Palatino Linotype" panose="0204050205050503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512" b="15828"/>
          <a:stretch/>
        </p:blipFill>
        <p:spPr>
          <a:xfrm>
            <a:off x="84418" y="4572641"/>
            <a:ext cx="1664869" cy="420150"/>
          </a:xfrm>
          <a:prstGeom prst="rect">
            <a:avLst/>
          </a:prstGeom>
        </p:spPr>
      </p:pic>
      <p:pic>
        <p:nvPicPr>
          <p:cNvPr id="1026" name="Picture 2" descr="Image result for 21st century skills ont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952" y="2647022"/>
            <a:ext cx="1651603" cy="2135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4040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Design using micro:bit</a:t>
            </a:r>
            <a:endParaRPr lang="en-US" dirty="0"/>
          </a:p>
        </p:txBody>
      </p:sp>
      <p:sp>
        <p:nvSpPr>
          <p:cNvPr id="3" name="Content Placeholder 2"/>
          <p:cNvSpPr>
            <a:spLocks noGrp="1"/>
          </p:cNvSpPr>
          <p:nvPr>
            <p:ph idx="1"/>
          </p:nvPr>
        </p:nvSpPr>
        <p:spPr/>
        <p:txBody>
          <a:bodyPr>
            <a:normAutofit/>
          </a:bodyPr>
          <a:lstStyle/>
          <a:p>
            <a:r>
              <a:rPr lang="en-US" sz="1400" dirty="0" smtClean="0"/>
              <a:t>Design challenge: wearable Rock, Paper, Scissors game (pg.1)</a:t>
            </a:r>
          </a:p>
          <a:p>
            <a:pPr lvl="1"/>
            <a:r>
              <a:rPr lang="en-US" sz="1400" dirty="0"/>
              <a:t>Your challenge is to design a wearable technology, incorporating the use of a micro:bit (</a:t>
            </a:r>
            <a:r>
              <a:rPr lang="en-US" sz="1400" dirty="0" smtClean="0"/>
              <a:t>micro-controller</a:t>
            </a:r>
            <a:r>
              <a:rPr lang="en-US" sz="1400" dirty="0"/>
              <a:t>), to reimagine the </a:t>
            </a:r>
            <a:r>
              <a:rPr lang="en-US" sz="1400" dirty="0" err="1"/>
              <a:t>time-honoured</a:t>
            </a:r>
            <a:r>
              <a:rPr lang="en-US" sz="1400" dirty="0"/>
              <a:t> game of “Rock, Paper, Scissors”. To complete this task you will be using elastics, cardboard and other various materials to build a </a:t>
            </a:r>
            <a:r>
              <a:rPr lang="en-US" sz="1400" b="1" dirty="0"/>
              <a:t>durable, </a:t>
            </a:r>
            <a:r>
              <a:rPr lang="en-US" sz="1400" b="1" dirty="0" smtClean="0"/>
              <a:t>cost-effective </a:t>
            </a:r>
            <a:r>
              <a:rPr lang="en-US" sz="1400" b="1" dirty="0"/>
              <a:t>and environmentally friendly product</a:t>
            </a:r>
            <a:r>
              <a:rPr lang="en-US" sz="1400" dirty="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512" b="15828"/>
          <a:stretch/>
        </p:blipFill>
        <p:spPr>
          <a:xfrm>
            <a:off x="84418" y="4572641"/>
            <a:ext cx="1664869" cy="420150"/>
          </a:xfrm>
          <a:prstGeom prst="rect">
            <a:avLst/>
          </a:prstGeom>
        </p:spPr>
      </p:pic>
      <p:pic>
        <p:nvPicPr>
          <p:cNvPr id="1026" name="Picture 2" descr="Image result for micro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0375" y="2680796"/>
            <a:ext cx="1982189" cy="1674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Image result for rock paper scis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879" y="2718036"/>
            <a:ext cx="2096328" cy="1636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AutoShape 6" descr="Image result for rock paper scissors"/>
          <p:cNvSpPr>
            <a:spLocks noChangeAspect="1" noChangeArrowheads="1"/>
          </p:cNvSpPr>
          <p:nvPr/>
        </p:nvSpPr>
        <p:spPr bwMode="auto">
          <a:xfrm>
            <a:off x="6438071" y="3397785"/>
            <a:ext cx="96326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who invented rock paper sciss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wearable techn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7523" y="2731778"/>
            <a:ext cx="2799277" cy="1574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546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Design using micro:bit</a:t>
            </a:r>
            <a:endParaRPr lang="en-US" dirty="0"/>
          </a:p>
        </p:txBody>
      </p:sp>
      <p:graphicFrame>
        <p:nvGraphicFramePr>
          <p:cNvPr id="14" name="Content Placeholder 4"/>
          <p:cNvGraphicFramePr>
            <a:graphicFrameLocks/>
          </p:cNvGraphicFramePr>
          <p:nvPr>
            <p:extLst>
              <p:ext uri="{D42A27DB-BD31-4B8C-83A1-F6EECF244321}">
                <p14:modId xmlns:p14="http://schemas.microsoft.com/office/powerpoint/2010/main" val="176712034"/>
              </p:ext>
            </p:extLst>
          </p:nvPr>
        </p:nvGraphicFramePr>
        <p:xfrm>
          <a:off x="1056387" y="1498424"/>
          <a:ext cx="7149548" cy="3082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p:cNvSpPr>
            <a:spLocks noGrp="1"/>
          </p:cNvSpPr>
          <p:nvPr>
            <p:ph idx="1"/>
          </p:nvPr>
        </p:nvSpPr>
        <p:spPr>
          <a:xfrm>
            <a:off x="1271239" y="1219903"/>
            <a:ext cx="415189" cy="378438"/>
          </a:xfrm>
        </p:spPr>
        <p:txBody>
          <a:bodyPr/>
          <a:lstStyle/>
          <a:p>
            <a:pPr marL="0" indent="0">
              <a:buNone/>
            </a:pPr>
            <a:r>
              <a:rPr lang="en-US" dirty="0"/>
              <a:t> </a:t>
            </a:r>
          </a:p>
        </p:txBody>
      </p:sp>
      <p:sp>
        <p:nvSpPr>
          <p:cNvPr id="20" name="TextBox 19"/>
          <p:cNvSpPr txBox="1"/>
          <p:nvPr/>
        </p:nvSpPr>
        <p:spPr>
          <a:xfrm>
            <a:off x="3742532" y="1244364"/>
            <a:ext cx="2839239" cy="261610"/>
          </a:xfrm>
          <a:prstGeom prst="rect">
            <a:avLst/>
          </a:prstGeom>
          <a:noFill/>
        </p:spPr>
        <p:txBody>
          <a:bodyPr wrap="none" rtlCol="0">
            <a:spAutoFit/>
          </a:bodyPr>
          <a:lstStyle/>
          <a:p>
            <a:pPr defTabSz="457200"/>
            <a:r>
              <a:rPr lang="en-US" sz="1100" dirty="0">
                <a:solidFill>
                  <a:prstClr val="black"/>
                </a:solidFill>
                <a:latin typeface="Palatino Linotype" panose="02040502050505030304" pitchFamily="18" charset="0"/>
              </a:rPr>
              <a:t>What is the problem we’re trying to solve?</a:t>
            </a:r>
          </a:p>
        </p:txBody>
      </p:sp>
      <p:sp>
        <p:nvSpPr>
          <p:cNvPr id="21" name="TextBox 20"/>
          <p:cNvSpPr txBox="1"/>
          <p:nvPr/>
        </p:nvSpPr>
        <p:spPr>
          <a:xfrm>
            <a:off x="3690493" y="2854978"/>
            <a:ext cx="1485920" cy="369332"/>
          </a:xfrm>
          <a:prstGeom prst="rect">
            <a:avLst/>
          </a:prstGeom>
          <a:noFill/>
        </p:spPr>
        <p:txBody>
          <a:bodyPr wrap="none" rtlCol="0">
            <a:spAutoFit/>
          </a:bodyPr>
          <a:lstStyle/>
          <a:p>
            <a:r>
              <a:rPr lang="en-US" dirty="0" smtClean="0"/>
              <a:t>Wearable RPS</a:t>
            </a:r>
            <a:endParaRPr lang="en-US" dirty="0"/>
          </a:p>
        </p:txBody>
      </p:sp>
      <p:sp>
        <p:nvSpPr>
          <p:cNvPr id="22" name="TextBox 21"/>
          <p:cNvSpPr txBox="1"/>
          <p:nvPr/>
        </p:nvSpPr>
        <p:spPr>
          <a:xfrm>
            <a:off x="5612088" y="1598341"/>
            <a:ext cx="3197376" cy="261610"/>
          </a:xfrm>
          <a:prstGeom prst="rect">
            <a:avLst/>
          </a:prstGeom>
          <a:noFill/>
        </p:spPr>
        <p:txBody>
          <a:bodyPr wrap="square" rtlCol="0">
            <a:spAutoFit/>
          </a:bodyPr>
          <a:lstStyle/>
          <a:p>
            <a:pPr defTabSz="457200"/>
            <a:r>
              <a:rPr lang="en-US" sz="1100" dirty="0" smtClean="0">
                <a:solidFill>
                  <a:prstClr val="black"/>
                </a:solidFill>
                <a:latin typeface="Palatino Linotype" panose="02040502050505030304" pitchFamily="18" charset="0"/>
              </a:rPr>
              <a:t>What are the constraints on your solution? </a:t>
            </a:r>
            <a:endParaRPr lang="en-US" sz="1100" dirty="0">
              <a:solidFill>
                <a:prstClr val="black"/>
              </a:solidFill>
              <a:latin typeface="Palatino Linotype" panose="02040502050505030304" pitchFamily="18" charset="0"/>
            </a:endParaRPr>
          </a:p>
        </p:txBody>
      </p:sp>
      <p:sp>
        <p:nvSpPr>
          <p:cNvPr id="23" name="TextBox 22"/>
          <p:cNvSpPr txBox="1"/>
          <p:nvPr/>
        </p:nvSpPr>
        <p:spPr>
          <a:xfrm>
            <a:off x="6728475" y="1799443"/>
            <a:ext cx="2331087" cy="538609"/>
          </a:xfrm>
          <a:prstGeom prst="rect">
            <a:avLst/>
          </a:prstGeom>
          <a:noFill/>
        </p:spPr>
        <p:txBody>
          <a:bodyPr wrap="none" rtlCol="0">
            <a:spAutoFit/>
          </a:bodyPr>
          <a:lstStyle/>
          <a:p>
            <a:r>
              <a:rPr lang="en-US" sz="1100" dirty="0">
                <a:solidFill>
                  <a:prstClr val="black"/>
                </a:solidFill>
                <a:latin typeface="Palatino Linotype" panose="02040502050505030304" pitchFamily="18" charset="0"/>
              </a:rPr>
              <a:t>What are your criteria for success?</a:t>
            </a:r>
          </a:p>
          <a:p>
            <a:endParaRPr lang="en-US" dirty="0"/>
          </a:p>
        </p:txBody>
      </p:sp>
      <p:sp>
        <p:nvSpPr>
          <p:cNvPr id="24" name="TextBox 23"/>
          <p:cNvSpPr txBox="1"/>
          <p:nvPr/>
        </p:nvSpPr>
        <p:spPr>
          <a:xfrm>
            <a:off x="5851633" y="2465349"/>
            <a:ext cx="3207929" cy="261610"/>
          </a:xfrm>
          <a:prstGeom prst="rect">
            <a:avLst/>
          </a:prstGeom>
          <a:noFill/>
        </p:spPr>
        <p:txBody>
          <a:bodyPr wrap="none" rtlCol="0">
            <a:spAutoFit/>
          </a:bodyPr>
          <a:lstStyle/>
          <a:p>
            <a:r>
              <a:rPr lang="en-US" sz="1100" dirty="0" smtClean="0">
                <a:latin typeface="Palatino Linotype" panose="02040502050505030304" pitchFamily="18" charset="0"/>
              </a:rPr>
              <a:t>What are the possible solutions for the problem?</a:t>
            </a:r>
            <a:endParaRPr lang="en-US" sz="1100" dirty="0">
              <a:latin typeface="Palatino Linotype" panose="02040502050505030304" pitchFamily="18" charset="0"/>
            </a:endParaRPr>
          </a:p>
        </p:txBody>
      </p:sp>
      <p:sp>
        <p:nvSpPr>
          <p:cNvPr id="25" name="TextBox 24"/>
          <p:cNvSpPr txBox="1"/>
          <p:nvPr/>
        </p:nvSpPr>
        <p:spPr>
          <a:xfrm>
            <a:off x="5657305" y="3517092"/>
            <a:ext cx="2481770" cy="261610"/>
          </a:xfrm>
          <a:prstGeom prst="rect">
            <a:avLst/>
          </a:prstGeom>
          <a:noFill/>
        </p:spPr>
        <p:txBody>
          <a:bodyPr wrap="none" rtlCol="0">
            <a:spAutoFit/>
          </a:bodyPr>
          <a:lstStyle/>
          <a:p>
            <a:r>
              <a:rPr lang="en-US" sz="1100" dirty="0" smtClean="0">
                <a:latin typeface="Palatino Linotype" panose="02040502050505030304" pitchFamily="18" charset="0"/>
              </a:rPr>
              <a:t>Choose the most promising solution.</a:t>
            </a:r>
            <a:endParaRPr lang="en-US" sz="1100" dirty="0">
              <a:latin typeface="Palatino Linotype" panose="02040502050505030304" pitchFamily="18" charset="0"/>
            </a:endParaRPr>
          </a:p>
        </p:txBody>
      </p:sp>
      <p:sp>
        <p:nvSpPr>
          <p:cNvPr id="26" name="TextBox 25"/>
          <p:cNvSpPr txBox="1"/>
          <p:nvPr/>
        </p:nvSpPr>
        <p:spPr>
          <a:xfrm>
            <a:off x="3801342" y="4597290"/>
            <a:ext cx="1547218" cy="261610"/>
          </a:xfrm>
          <a:prstGeom prst="rect">
            <a:avLst/>
          </a:prstGeom>
          <a:noFill/>
        </p:spPr>
        <p:txBody>
          <a:bodyPr wrap="none" rtlCol="0">
            <a:spAutoFit/>
          </a:bodyPr>
          <a:lstStyle/>
          <a:p>
            <a:pPr defTabSz="457200"/>
            <a:r>
              <a:rPr lang="en-US" sz="1100" dirty="0" smtClean="0">
                <a:solidFill>
                  <a:prstClr val="black"/>
                </a:solidFill>
                <a:latin typeface="Palatino Linotype" panose="02040502050505030304" pitchFamily="18" charset="0"/>
              </a:rPr>
              <a:t>Build your prototype.</a:t>
            </a:r>
            <a:endParaRPr lang="en-US" sz="1100" dirty="0">
              <a:solidFill>
                <a:prstClr val="black"/>
              </a:solidFill>
              <a:latin typeface="Palatino Linotype" panose="02040502050505030304" pitchFamily="18" charset="0"/>
            </a:endParaRPr>
          </a:p>
        </p:txBody>
      </p:sp>
      <p:sp>
        <p:nvSpPr>
          <p:cNvPr id="27" name="TextBox 26"/>
          <p:cNvSpPr txBox="1"/>
          <p:nvPr/>
        </p:nvSpPr>
        <p:spPr>
          <a:xfrm>
            <a:off x="681039" y="3635489"/>
            <a:ext cx="2651688" cy="261610"/>
          </a:xfrm>
          <a:prstGeom prst="rect">
            <a:avLst/>
          </a:prstGeom>
          <a:noFill/>
        </p:spPr>
        <p:txBody>
          <a:bodyPr wrap="none" rtlCol="0">
            <a:spAutoFit/>
          </a:bodyPr>
          <a:lstStyle/>
          <a:p>
            <a:pPr defTabSz="457200"/>
            <a:r>
              <a:rPr lang="en-US" sz="1100" dirty="0" smtClean="0">
                <a:solidFill>
                  <a:prstClr val="black"/>
                </a:solidFill>
                <a:latin typeface="Palatino Linotype" panose="02040502050505030304" pitchFamily="18" charset="0"/>
              </a:rPr>
              <a:t>Evaluate your prototype. Does it work?</a:t>
            </a:r>
            <a:endParaRPr lang="en-US" sz="1100" dirty="0">
              <a:solidFill>
                <a:prstClr val="black"/>
              </a:solidFill>
              <a:latin typeface="Palatino Linotype" panose="02040502050505030304" pitchFamily="18" charset="0"/>
            </a:endParaRPr>
          </a:p>
        </p:txBody>
      </p:sp>
      <p:sp>
        <p:nvSpPr>
          <p:cNvPr id="28" name="TextBox 27"/>
          <p:cNvSpPr txBox="1"/>
          <p:nvPr/>
        </p:nvSpPr>
        <p:spPr>
          <a:xfrm>
            <a:off x="452858" y="2501554"/>
            <a:ext cx="2225289" cy="261610"/>
          </a:xfrm>
          <a:prstGeom prst="rect">
            <a:avLst/>
          </a:prstGeom>
          <a:noFill/>
        </p:spPr>
        <p:txBody>
          <a:bodyPr wrap="none" rtlCol="0">
            <a:spAutoFit/>
          </a:bodyPr>
          <a:lstStyle/>
          <a:p>
            <a:pPr defTabSz="457200"/>
            <a:r>
              <a:rPr lang="en-US" sz="1100" dirty="0" smtClean="0">
                <a:solidFill>
                  <a:prstClr val="black"/>
                </a:solidFill>
                <a:latin typeface="Palatino Linotype" panose="02040502050505030304" pitchFamily="18" charset="0"/>
              </a:rPr>
              <a:t>Improve. Can </a:t>
            </a:r>
            <a:r>
              <a:rPr lang="en-US" sz="1100" dirty="0">
                <a:solidFill>
                  <a:prstClr val="black"/>
                </a:solidFill>
                <a:latin typeface="Palatino Linotype" panose="02040502050505030304" pitchFamily="18" charset="0"/>
              </a:rPr>
              <a:t>we make it better?</a:t>
            </a:r>
          </a:p>
        </p:txBody>
      </p:sp>
      <p:sp>
        <p:nvSpPr>
          <p:cNvPr id="29" name="TextBox 28"/>
          <p:cNvSpPr txBox="1"/>
          <p:nvPr/>
        </p:nvSpPr>
        <p:spPr>
          <a:xfrm>
            <a:off x="1900331" y="1487948"/>
            <a:ext cx="1592103" cy="338554"/>
          </a:xfrm>
          <a:prstGeom prst="rect">
            <a:avLst/>
          </a:prstGeom>
          <a:noFill/>
        </p:spPr>
        <p:txBody>
          <a:bodyPr wrap="none" rtlCol="0">
            <a:spAutoFit/>
          </a:bodyPr>
          <a:lstStyle/>
          <a:p>
            <a:pPr defTabSz="457200"/>
            <a:r>
              <a:rPr lang="en-US" sz="1100" dirty="0" smtClean="0">
                <a:solidFill>
                  <a:prstClr val="black"/>
                </a:solidFill>
                <a:latin typeface="Palatino Linotype" panose="02040502050505030304" pitchFamily="18" charset="0"/>
              </a:rPr>
              <a:t>Explain your solution</a:t>
            </a:r>
            <a:r>
              <a:rPr lang="en-US" sz="1600" dirty="0" smtClean="0">
                <a:solidFill>
                  <a:prstClr val="black"/>
                </a:solidFill>
                <a:latin typeface="Palatino Linotype" panose="02040502050505030304" pitchFamily="18" charset="0"/>
              </a:rPr>
              <a:t>.</a:t>
            </a:r>
            <a:endParaRPr lang="en-US" sz="1600" dirty="0">
              <a:solidFill>
                <a:prstClr val="black"/>
              </a:solidFill>
              <a:latin typeface="Palatino Linotype" panose="02040502050505030304" pitchFamily="18" charset="0"/>
            </a:endParaRP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t="14512" b="15828"/>
          <a:stretch/>
        </p:blipFill>
        <p:spPr>
          <a:xfrm>
            <a:off x="84418" y="4572641"/>
            <a:ext cx="1664869" cy="420150"/>
          </a:xfrm>
          <a:prstGeom prst="rect">
            <a:avLst/>
          </a:prstGeom>
        </p:spPr>
      </p:pic>
    </p:spTree>
    <p:extLst>
      <p:ext uri="{BB962C8B-B14F-4D97-AF65-F5344CB8AC3E}">
        <p14:creationId xmlns:p14="http://schemas.microsoft.com/office/powerpoint/2010/main" val="49077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Queen's PPT template 2011">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Queen's PPT template 2011.thmx</Template>
  <TotalTime>912</TotalTime>
  <Words>561</Words>
  <Application>Microsoft Office PowerPoint</Application>
  <PresentationFormat>On-screen Show (16:9)</PresentationFormat>
  <Paragraphs>91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Palatino Linotype</vt:lpstr>
      <vt:lpstr>Queen's PPT template 2011</vt:lpstr>
      <vt:lpstr>Engineering Design in a Mobile Makerspace</vt:lpstr>
      <vt:lpstr>Connections Engineering Outreach</vt:lpstr>
      <vt:lpstr>Connections Engineering Outreach</vt:lpstr>
      <vt:lpstr>What is Engineering Design?</vt:lpstr>
      <vt:lpstr>Engineering Design: Guiding Questions</vt:lpstr>
      <vt:lpstr>Mobile Makerspace: Tech ‘n’ Tinker Trailer</vt:lpstr>
      <vt:lpstr> What does making look like in the TNT Trailer?</vt:lpstr>
      <vt:lpstr>Engineering Design using micro:bit</vt:lpstr>
      <vt:lpstr>Engineering Design using micro:bit</vt:lpstr>
      <vt:lpstr>Thank you and Questions?</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Desuree Vandendam</cp:lastModifiedBy>
  <cp:revision>41</cp:revision>
  <dcterms:created xsi:type="dcterms:W3CDTF">2011-07-05T18:52:53Z</dcterms:created>
  <dcterms:modified xsi:type="dcterms:W3CDTF">2018-04-26T12:05:29Z</dcterms:modified>
</cp:coreProperties>
</file>